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360" r:id="rId3"/>
    <p:sldId id="383" r:id="rId4"/>
    <p:sldId id="364" r:id="rId5"/>
    <p:sldId id="368" r:id="rId6"/>
    <p:sldId id="365" r:id="rId7"/>
    <p:sldId id="380" r:id="rId8"/>
    <p:sldId id="384" r:id="rId9"/>
    <p:sldId id="374" r:id="rId10"/>
    <p:sldId id="398" r:id="rId11"/>
    <p:sldId id="397" r:id="rId12"/>
    <p:sldId id="377" r:id="rId13"/>
    <p:sldId id="395" r:id="rId14"/>
    <p:sldId id="376" r:id="rId15"/>
    <p:sldId id="375" r:id="rId16"/>
    <p:sldId id="385" r:id="rId17"/>
    <p:sldId id="373" r:id="rId18"/>
    <p:sldId id="381" r:id="rId19"/>
    <p:sldId id="390" r:id="rId20"/>
    <p:sldId id="393" r:id="rId21"/>
    <p:sldId id="394" r:id="rId22"/>
    <p:sldId id="382" r:id="rId23"/>
    <p:sldId id="396" r:id="rId24"/>
    <p:sldId id="386" r:id="rId25"/>
    <p:sldId id="322" r:id="rId26"/>
    <p:sldId id="379" r:id="rId27"/>
    <p:sldId id="274" r:id="rId28"/>
    <p:sldId id="273" r:id="rId2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ens Katrien (FAGG - AFMPS)" initials="MK(-A" lastIdx="2" clrIdx="0">
    <p:extLst>
      <p:ext uri="{19B8F6BF-5375-455C-9EA6-DF929625EA0E}">
        <p15:presenceInfo xmlns:p15="http://schemas.microsoft.com/office/powerpoint/2012/main" userId="S::martens.katrien@fagg-afmps.be::affa2df0-0ab1-4ab4-be4b-40fca6c369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BC8"/>
    <a:srgbClr val="FF0000"/>
    <a:srgbClr val="C0D2E6"/>
    <a:srgbClr val="D1FDE2"/>
    <a:srgbClr val="575757"/>
    <a:srgbClr val="62F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B8183-28E9-4D2F-87AE-4AFF17412FED}" v="228" dt="2022-02-22T18:18:50.441"/>
    <p1510:client id="{3C30114D-1FA2-44AC-8A68-CB223BF3395B}" v="1474" dt="2022-02-22T15:50:59.378"/>
    <p1510:client id="{4ED3352A-ABF9-4C99-A779-12AFB9339F26}" v="222" dt="2022-02-22T17:33:45.590"/>
    <p1510:client id="{76A6FF2A-54CB-4206-A4BB-59AC9B6553A0}" v="814" dt="2022-02-22T11:29:09.759"/>
    <p1510:client id="{7C416AF1-BFDE-4911-9134-8084185650B2}" v="599" dt="2022-02-22T14:20:48.728"/>
    <p1510:client id="{982B1718-B824-4D90-AFE7-AEE53CD53561}" v="633" dt="2022-02-22T16:43:30.330"/>
    <p1510:client id="{A38B1B67-3A20-4CF3-A548-DD0E4DDAF3AA}" v="101" dt="2022-02-22T13:04:20.923"/>
    <p1510:client id="{DC8B614B-9560-4113-B2A6-6F4C35AFC22D}" v="340" dt="2022-02-22T18:41:48.149"/>
    <p1510:client id="{F5F650E9-8C77-4C98-836F-D4FE50525720}" v="129" dt="2022-02-22T13:35:58.416"/>
    <p1510:client id="{FD36C835-690D-4512-9FF2-7C08872BB747}" v="186" dt="2022-02-23T07:31:36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6" autoAdjust="0"/>
    <p:restoredTop sz="95405" autoAdjust="0"/>
  </p:normalViewPr>
  <p:slideViewPr>
    <p:cSldViewPr>
      <p:cViewPr varScale="1">
        <p:scale>
          <a:sx n="105" d="100"/>
          <a:sy n="105" d="100"/>
        </p:scale>
        <p:origin x="1356" y="102"/>
      </p:cViewPr>
      <p:guideLst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Claes (FAGG - AFMPS)" userId="d0d9c9a2-8ca1-421f-9766-97303ea236e0" providerId="ADAL" clId="{367F01B2-3073-40FA-B3EF-0A69494B5F98}"/>
    <pc:docChg chg="modSld">
      <pc:chgData name="Erik Claes (FAGG - AFMPS)" userId="d0d9c9a2-8ca1-421f-9766-97303ea236e0" providerId="ADAL" clId="{367F01B2-3073-40FA-B3EF-0A69494B5F98}" dt="2022-02-18T08:57:44.902" v="60" actId="20577"/>
      <pc:docMkLst>
        <pc:docMk/>
      </pc:docMkLst>
      <pc:sldChg chg="modSp mod">
        <pc:chgData name="Erik Claes (FAGG - AFMPS)" userId="d0d9c9a2-8ca1-421f-9766-97303ea236e0" providerId="ADAL" clId="{367F01B2-3073-40FA-B3EF-0A69494B5F98}" dt="2022-02-18T08:55:24.757" v="15" actId="20577"/>
        <pc:sldMkLst>
          <pc:docMk/>
          <pc:sldMk cId="0" sldId="256"/>
        </pc:sldMkLst>
        <pc:spChg chg="mod">
          <ac:chgData name="Erik Claes (FAGG - AFMPS)" userId="d0d9c9a2-8ca1-421f-9766-97303ea236e0" providerId="ADAL" clId="{367F01B2-3073-40FA-B3EF-0A69494B5F98}" dt="2022-02-18T08:55:24.757" v="15" actId="20577"/>
          <ac:spMkLst>
            <pc:docMk/>
            <pc:sldMk cId="0" sldId="256"/>
            <ac:spMk id="6146" creationId="{00000000-0000-0000-0000-000000000000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44.902" v="60" actId="20577"/>
        <pc:sldMkLst>
          <pc:docMk/>
          <pc:sldMk cId="1309702016" sldId="322"/>
        </pc:sldMkLst>
        <pc:spChg chg="mod">
          <ac:chgData name="Erik Claes (FAGG - AFMPS)" userId="d0d9c9a2-8ca1-421f-9766-97303ea236e0" providerId="ADAL" clId="{367F01B2-3073-40FA-B3EF-0A69494B5F98}" dt="2022-02-18T08:57:44.902" v="60" actId="20577"/>
          <ac:spMkLst>
            <pc:docMk/>
            <pc:sldMk cId="1309702016" sldId="322"/>
            <ac:spMk id="9" creationId="{96289DE6-7EBB-4AC9-832B-54756FE60510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5:48.213" v="29" actId="20577"/>
        <pc:sldMkLst>
          <pc:docMk/>
          <pc:sldMk cId="2395712418" sldId="360"/>
        </pc:sldMkLst>
        <pc:spChg chg="mod">
          <ac:chgData name="Erik Claes (FAGG - AFMPS)" userId="d0d9c9a2-8ca1-421f-9766-97303ea236e0" providerId="ADAL" clId="{367F01B2-3073-40FA-B3EF-0A69494B5F98}" dt="2022-02-18T08:55:48.213" v="29" actId="20577"/>
          <ac:spMkLst>
            <pc:docMk/>
            <pc:sldMk cId="2395712418" sldId="360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11.369" v="33" actId="20577"/>
        <pc:sldMkLst>
          <pc:docMk/>
          <pc:sldMk cId="2849322256" sldId="364"/>
        </pc:sldMkLst>
        <pc:spChg chg="mod">
          <ac:chgData name="Erik Claes (FAGG - AFMPS)" userId="d0d9c9a2-8ca1-421f-9766-97303ea236e0" providerId="ADAL" clId="{367F01B2-3073-40FA-B3EF-0A69494B5F98}" dt="2022-02-18T08:56:11.369" v="33" actId="20577"/>
          <ac:spMkLst>
            <pc:docMk/>
            <pc:sldMk cId="2849322256" sldId="364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35.184" v="37" actId="20577"/>
        <pc:sldMkLst>
          <pc:docMk/>
          <pc:sldMk cId="2493833039" sldId="365"/>
        </pc:sldMkLst>
        <pc:spChg chg="mod">
          <ac:chgData name="Erik Claes (FAGG - AFMPS)" userId="d0d9c9a2-8ca1-421f-9766-97303ea236e0" providerId="ADAL" clId="{367F01B2-3073-40FA-B3EF-0A69494B5F98}" dt="2022-02-18T08:56:35.184" v="37" actId="20577"/>
          <ac:spMkLst>
            <pc:docMk/>
            <pc:sldMk cId="2493833039" sldId="365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40.604" v="39" actId="20577"/>
        <pc:sldMkLst>
          <pc:docMk/>
          <pc:sldMk cId="938347558" sldId="366"/>
        </pc:sldMkLst>
        <pc:spChg chg="mod">
          <ac:chgData name="Erik Claes (FAGG - AFMPS)" userId="d0d9c9a2-8ca1-421f-9766-97303ea236e0" providerId="ADAL" clId="{367F01B2-3073-40FA-B3EF-0A69494B5F98}" dt="2022-02-18T08:56:40.604" v="39" actId="20577"/>
          <ac:spMkLst>
            <pc:docMk/>
            <pc:sldMk cId="938347558" sldId="366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58.918" v="43" actId="20577"/>
        <pc:sldMkLst>
          <pc:docMk/>
          <pc:sldMk cId="1274573732" sldId="367"/>
        </pc:sldMkLst>
        <pc:spChg chg="mod">
          <ac:chgData name="Erik Claes (FAGG - AFMPS)" userId="d0d9c9a2-8ca1-421f-9766-97303ea236e0" providerId="ADAL" clId="{367F01B2-3073-40FA-B3EF-0A69494B5F98}" dt="2022-02-18T08:56:58.918" v="43" actId="20577"/>
          <ac:spMkLst>
            <pc:docMk/>
            <pc:sldMk cId="1274573732" sldId="367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18.760" v="35" actId="20577"/>
        <pc:sldMkLst>
          <pc:docMk/>
          <pc:sldMk cId="369784102" sldId="368"/>
        </pc:sldMkLst>
        <pc:spChg chg="mod">
          <ac:chgData name="Erik Claes (FAGG - AFMPS)" userId="d0d9c9a2-8ca1-421f-9766-97303ea236e0" providerId="ADAL" clId="{367F01B2-3073-40FA-B3EF-0A69494B5F98}" dt="2022-02-18T08:56:18.760" v="35" actId="20577"/>
          <ac:spMkLst>
            <pc:docMk/>
            <pc:sldMk cId="369784102" sldId="368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49.309" v="41" actId="20577"/>
        <pc:sldMkLst>
          <pc:docMk/>
          <pc:sldMk cId="1623004603" sldId="369"/>
        </pc:sldMkLst>
        <pc:spChg chg="mod">
          <ac:chgData name="Erik Claes (FAGG - AFMPS)" userId="d0d9c9a2-8ca1-421f-9766-97303ea236e0" providerId="ADAL" clId="{367F01B2-3073-40FA-B3EF-0A69494B5F98}" dt="2022-02-18T08:56:49.309" v="41" actId="20577"/>
          <ac:spMkLst>
            <pc:docMk/>
            <pc:sldMk cId="1623004603" sldId="369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6:06.350" v="31" actId="20577"/>
        <pc:sldMkLst>
          <pc:docMk/>
          <pc:sldMk cId="3696223190" sldId="370"/>
        </pc:sldMkLst>
        <pc:spChg chg="mod">
          <ac:chgData name="Erik Claes (FAGG - AFMPS)" userId="d0d9c9a2-8ca1-421f-9766-97303ea236e0" providerId="ADAL" clId="{367F01B2-3073-40FA-B3EF-0A69494B5F98}" dt="2022-02-18T08:56:06.350" v="31" actId="20577"/>
          <ac:spMkLst>
            <pc:docMk/>
            <pc:sldMk cId="3696223190" sldId="370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03.854" v="45" actId="20577"/>
        <pc:sldMkLst>
          <pc:docMk/>
          <pc:sldMk cId="3462348202" sldId="371"/>
        </pc:sldMkLst>
        <pc:spChg chg="mod">
          <ac:chgData name="Erik Claes (FAGG - AFMPS)" userId="d0d9c9a2-8ca1-421f-9766-97303ea236e0" providerId="ADAL" clId="{367F01B2-3073-40FA-B3EF-0A69494B5F98}" dt="2022-02-18T08:57:03.854" v="45" actId="20577"/>
          <ac:spMkLst>
            <pc:docMk/>
            <pc:sldMk cId="3462348202" sldId="371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32.379" v="56" actId="20577"/>
        <pc:sldMkLst>
          <pc:docMk/>
          <pc:sldMk cId="1819958679" sldId="372"/>
        </pc:sldMkLst>
        <pc:spChg chg="mod">
          <ac:chgData name="Erik Claes (FAGG - AFMPS)" userId="d0d9c9a2-8ca1-421f-9766-97303ea236e0" providerId="ADAL" clId="{367F01B2-3073-40FA-B3EF-0A69494B5F98}" dt="2022-02-18T08:57:32.379" v="56" actId="20577"/>
          <ac:spMkLst>
            <pc:docMk/>
            <pc:sldMk cId="1819958679" sldId="372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37.112" v="58" actId="20577"/>
        <pc:sldMkLst>
          <pc:docMk/>
          <pc:sldMk cId="2812145525" sldId="373"/>
        </pc:sldMkLst>
        <pc:spChg chg="mod">
          <ac:chgData name="Erik Claes (FAGG - AFMPS)" userId="d0d9c9a2-8ca1-421f-9766-97303ea236e0" providerId="ADAL" clId="{367F01B2-3073-40FA-B3EF-0A69494B5F98}" dt="2022-02-18T08:57:37.112" v="58" actId="20577"/>
          <ac:spMkLst>
            <pc:docMk/>
            <pc:sldMk cId="2812145525" sldId="373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12.472" v="48"/>
        <pc:sldMkLst>
          <pc:docMk/>
          <pc:sldMk cId="463645708" sldId="374"/>
        </pc:sldMkLst>
        <pc:spChg chg="mod">
          <ac:chgData name="Erik Claes (FAGG - AFMPS)" userId="d0d9c9a2-8ca1-421f-9766-97303ea236e0" providerId="ADAL" clId="{367F01B2-3073-40FA-B3EF-0A69494B5F98}" dt="2022-02-18T08:57:12.472" v="48"/>
          <ac:spMkLst>
            <pc:docMk/>
            <pc:sldMk cId="463645708" sldId="374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27.726" v="54" actId="20577"/>
        <pc:sldMkLst>
          <pc:docMk/>
          <pc:sldMk cId="2625256506" sldId="375"/>
        </pc:sldMkLst>
        <pc:spChg chg="mod">
          <ac:chgData name="Erik Claes (FAGG - AFMPS)" userId="d0d9c9a2-8ca1-421f-9766-97303ea236e0" providerId="ADAL" clId="{367F01B2-3073-40FA-B3EF-0A69494B5F98}" dt="2022-02-18T08:57:27.726" v="54" actId="20577"/>
          <ac:spMkLst>
            <pc:docMk/>
            <pc:sldMk cId="2625256506" sldId="375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23.446" v="52" actId="20577"/>
        <pc:sldMkLst>
          <pc:docMk/>
          <pc:sldMk cId="1370311367" sldId="376"/>
        </pc:sldMkLst>
        <pc:spChg chg="mod">
          <ac:chgData name="Erik Claes (FAGG - AFMPS)" userId="d0d9c9a2-8ca1-421f-9766-97303ea236e0" providerId="ADAL" clId="{367F01B2-3073-40FA-B3EF-0A69494B5F98}" dt="2022-02-18T08:57:23.446" v="52" actId="20577"/>
          <ac:spMkLst>
            <pc:docMk/>
            <pc:sldMk cId="1370311367" sldId="376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367F01B2-3073-40FA-B3EF-0A69494B5F98}" dt="2022-02-18T08:57:18.544" v="50" actId="20577"/>
        <pc:sldMkLst>
          <pc:docMk/>
          <pc:sldMk cId="213528612" sldId="377"/>
        </pc:sldMkLst>
        <pc:spChg chg="mod">
          <ac:chgData name="Erik Claes (FAGG - AFMPS)" userId="d0d9c9a2-8ca1-421f-9766-97303ea236e0" providerId="ADAL" clId="{367F01B2-3073-40FA-B3EF-0A69494B5F98}" dt="2022-02-18T08:57:18.544" v="50" actId="20577"/>
          <ac:spMkLst>
            <pc:docMk/>
            <pc:sldMk cId="213528612" sldId="377"/>
            <ac:spMk id="5" creationId="{4739CF9B-91CF-4A3C-9DD8-7C44B15A2A36}"/>
          </ac:spMkLst>
        </pc:spChg>
      </pc:sldChg>
    </pc:docChg>
  </pc:docChgLst>
  <pc:docChgLst>
    <pc:chgData name="Erik Claes (FAGG - AFMPS)" userId="d0d9c9a2-8ca1-421f-9766-97303ea236e0" providerId="ADAL" clId="{7C416AF1-BFDE-4911-9134-8084185650B2}"/>
    <pc:docChg chg="undo custSel addSld modSld">
      <pc:chgData name="Erik Claes (FAGG - AFMPS)" userId="d0d9c9a2-8ca1-421f-9766-97303ea236e0" providerId="ADAL" clId="{7C416AF1-BFDE-4911-9134-8084185650B2}" dt="2022-02-22T14:20:48.728" v="749" actId="404"/>
      <pc:docMkLst>
        <pc:docMk/>
      </pc:docMkLst>
      <pc:sldChg chg="modSp">
        <pc:chgData name="Erik Claes (FAGG - AFMPS)" userId="d0d9c9a2-8ca1-421f-9766-97303ea236e0" providerId="ADAL" clId="{7C416AF1-BFDE-4911-9134-8084185650B2}" dt="2022-02-22T13:49:06.048" v="5" actId="207"/>
        <pc:sldMkLst>
          <pc:docMk/>
          <pc:sldMk cId="2493833039" sldId="365"/>
        </pc:sldMkLst>
        <pc:spChg chg="mod">
          <ac:chgData name="Erik Claes (FAGG - AFMPS)" userId="d0d9c9a2-8ca1-421f-9766-97303ea236e0" providerId="ADAL" clId="{7C416AF1-BFDE-4911-9134-8084185650B2}" dt="2022-02-22T13:49:06.048" v="5" actId="207"/>
          <ac:spMkLst>
            <pc:docMk/>
            <pc:sldMk cId="2493833039" sldId="365"/>
            <ac:spMk id="6" creationId="{C02DC3DA-6394-4129-BE2F-3277CDE0237C}"/>
          </ac:spMkLst>
        </pc:spChg>
      </pc:sldChg>
      <pc:sldChg chg="modSp">
        <pc:chgData name="Erik Claes (FAGG - AFMPS)" userId="d0d9c9a2-8ca1-421f-9766-97303ea236e0" providerId="ADAL" clId="{7C416AF1-BFDE-4911-9134-8084185650B2}" dt="2022-02-22T13:48:53.033" v="3" actId="207"/>
        <pc:sldMkLst>
          <pc:docMk/>
          <pc:sldMk cId="369784102" sldId="368"/>
        </pc:sldMkLst>
        <pc:spChg chg="mod">
          <ac:chgData name="Erik Claes (FAGG - AFMPS)" userId="d0d9c9a2-8ca1-421f-9766-97303ea236e0" providerId="ADAL" clId="{7C416AF1-BFDE-4911-9134-8084185650B2}" dt="2022-02-22T13:48:53.033" v="3" actId="207"/>
          <ac:spMkLst>
            <pc:docMk/>
            <pc:sldMk cId="369784102" sldId="368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7C416AF1-BFDE-4911-9134-8084185650B2}" dt="2022-02-22T13:59:15.396" v="237" actId="113"/>
        <pc:sldMkLst>
          <pc:docMk/>
          <pc:sldMk cId="1638244965" sldId="380"/>
        </pc:sldMkLst>
        <pc:spChg chg="mod">
          <ac:chgData name="Erik Claes (FAGG - AFMPS)" userId="d0d9c9a2-8ca1-421f-9766-97303ea236e0" providerId="ADAL" clId="{7C416AF1-BFDE-4911-9134-8084185650B2}" dt="2022-02-22T13:59:15.396" v="237" actId="113"/>
          <ac:spMkLst>
            <pc:docMk/>
            <pc:sldMk cId="1638244965" sldId="380"/>
            <ac:spMk id="7" creationId="{00000000-0000-0000-0000-000000000000}"/>
          </ac:spMkLst>
        </pc:spChg>
      </pc:sldChg>
      <pc:sldChg chg="modSp">
        <pc:chgData name="Erik Claes (FAGG - AFMPS)" userId="d0d9c9a2-8ca1-421f-9766-97303ea236e0" providerId="ADAL" clId="{7C416AF1-BFDE-4911-9134-8084185650B2}" dt="2022-02-22T13:51:09.244" v="6" actId="114"/>
        <pc:sldMkLst>
          <pc:docMk/>
          <pc:sldMk cId="3405989361" sldId="382"/>
        </pc:sldMkLst>
        <pc:spChg chg="mod">
          <ac:chgData name="Erik Claes (FAGG - AFMPS)" userId="d0d9c9a2-8ca1-421f-9766-97303ea236e0" providerId="ADAL" clId="{7C416AF1-BFDE-4911-9134-8084185650B2}" dt="2022-02-22T13:51:09.244" v="6" actId="114"/>
          <ac:spMkLst>
            <pc:docMk/>
            <pc:sldMk cId="3405989361" sldId="382"/>
            <ac:spMk id="6" creationId="{C02DC3DA-6394-4129-BE2F-3277CDE0237C}"/>
          </ac:spMkLst>
        </pc:spChg>
      </pc:sldChg>
      <pc:sldChg chg="add">
        <pc:chgData name="Erik Claes (FAGG - AFMPS)" userId="d0d9c9a2-8ca1-421f-9766-97303ea236e0" providerId="ADAL" clId="{7C416AF1-BFDE-4911-9134-8084185650B2}" dt="2022-02-22T13:51:15.969" v="7"/>
        <pc:sldMkLst>
          <pc:docMk/>
          <pc:sldMk cId="1462506797" sldId="387"/>
        </pc:sldMkLst>
      </pc:sldChg>
      <pc:sldChg chg="modSp add mod modAnim">
        <pc:chgData name="Erik Claes (FAGG - AFMPS)" userId="d0d9c9a2-8ca1-421f-9766-97303ea236e0" providerId="ADAL" clId="{7C416AF1-BFDE-4911-9134-8084185650B2}" dt="2022-02-22T14:20:48.728" v="749" actId="404"/>
        <pc:sldMkLst>
          <pc:docMk/>
          <pc:sldMk cId="2468014122" sldId="388"/>
        </pc:sldMkLst>
        <pc:spChg chg="mod">
          <ac:chgData name="Erik Claes (FAGG - AFMPS)" userId="d0d9c9a2-8ca1-421f-9766-97303ea236e0" providerId="ADAL" clId="{7C416AF1-BFDE-4911-9134-8084185650B2}" dt="2022-02-22T14:20:48.728" v="749" actId="404"/>
          <ac:spMkLst>
            <pc:docMk/>
            <pc:sldMk cId="2468014122" sldId="38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7C416AF1-BFDE-4911-9134-8084185650B2}" dt="2022-02-22T14:16:33.864" v="577" actId="20577"/>
          <ac:spMkLst>
            <pc:docMk/>
            <pc:sldMk cId="2468014122" sldId="388"/>
            <ac:spMk id="7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4ED3352A-ABF9-4C99-A779-12AFB9339F26}"/>
    <pc:docChg chg="undo custSel addSld modSld">
      <pc:chgData name="Erik Claes (FAGG - AFMPS)" userId="d0d9c9a2-8ca1-421f-9766-97303ea236e0" providerId="ADAL" clId="{4ED3352A-ABF9-4C99-A779-12AFB9339F26}" dt="2022-02-22T18:03:54.422" v="976" actId="404"/>
      <pc:docMkLst>
        <pc:docMk/>
      </pc:docMkLst>
      <pc:sldChg chg="modSp mod">
        <pc:chgData name="Erik Claes (FAGG - AFMPS)" userId="d0d9c9a2-8ca1-421f-9766-97303ea236e0" providerId="ADAL" clId="{4ED3352A-ABF9-4C99-A779-12AFB9339F26}" dt="2022-02-22T18:03:54.422" v="976" actId="404"/>
        <pc:sldMkLst>
          <pc:docMk/>
          <pc:sldMk cId="463645708" sldId="374"/>
        </pc:sldMkLst>
        <pc:spChg chg="mod">
          <ac:chgData name="Erik Claes (FAGG - AFMPS)" userId="d0d9c9a2-8ca1-421f-9766-97303ea236e0" providerId="ADAL" clId="{4ED3352A-ABF9-4C99-A779-12AFB9339F26}" dt="2022-02-22T18:03:54.422" v="976" actId="404"/>
          <ac:spMkLst>
            <pc:docMk/>
            <pc:sldMk cId="463645708" sldId="374"/>
            <ac:spMk id="6" creationId="{C02DC3DA-6394-4129-BE2F-3277CDE0237C}"/>
          </ac:spMkLst>
        </pc:spChg>
      </pc:sldChg>
      <pc:sldChg chg="modSp">
        <pc:chgData name="Erik Claes (FAGG - AFMPS)" userId="d0d9c9a2-8ca1-421f-9766-97303ea236e0" providerId="ADAL" clId="{4ED3352A-ABF9-4C99-A779-12AFB9339F26}" dt="2022-02-22T17:21:03.390" v="528" actId="20577"/>
        <pc:sldMkLst>
          <pc:docMk/>
          <pc:sldMk cId="1370311367" sldId="376"/>
        </pc:sldMkLst>
        <pc:spChg chg="mod">
          <ac:chgData name="Erik Claes (FAGG - AFMPS)" userId="d0d9c9a2-8ca1-421f-9766-97303ea236e0" providerId="ADAL" clId="{4ED3352A-ABF9-4C99-A779-12AFB9339F26}" dt="2022-02-22T17:21:03.390" v="528" actId="20577"/>
          <ac:spMkLst>
            <pc:docMk/>
            <pc:sldMk cId="1370311367" sldId="376"/>
            <ac:spMk id="9" creationId="{C6628BB2-897C-48A2-8035-D97BF366304C}"/>
          </ac:spMkLst>
        </pc:spChg>
      </pc:sldChg>
      <pc:sldChg chg="modSp modAnim">
        <pc:chgData name="Erik Claes (FAGG - AFMPS)" userId="d0d9c9a2-8ca1-421f-9766-97303ea236e0" providerId="ADAL" clId="{4ED3352A-ABF9-4C99-A779-12AFB9339F26}" dt="2022-02-22T17:03:10.785" v="183" actId="6549"/>
        <pc:sldMkLst>
          <pc:docMk/>
          <pc:sldMk cId="213528612" sldId="377"/>
        </pc:sldMkLst>
        <pc:spChg chg="mod">
          <ac:chgData name="Erik Claes (FAGG - AFMPS)" userId="d0d9c9a2-8ca1-421f-9766-97303ea236e0" providerId="ADAL" clId="{4ED3352A-ABF9-4C99-A779-12AFB9339F26}" dt="2022-02-22T17:03:10.785" v="183" actId="6549"/>
          <ac:spMkLst>
            <pc:docMk/>
            <pc:sldMk cId="213528612" sldId="377"/>
            <ac:spMk id="6" creationId="{C02DC3DA-6394-4129-BE2F-3277CDE0237C}"/>
          </ac:spMkLst>
        </pc:spChg>
      </pc:sldChg>
      <pc:sldChg chg="modSp mod modAnim">
        <pc:chgData name="Erik Claes (FAGG - AFMPS)" userId="d0d9c9a2-8ca1-421f-9766-97303ea236e0" providerId="ADAL" clId="{4ED3352A-ABF9-4C99-A779-12AFB9339F26}" dt="2022-02-22T16:49:34.694" v="17" actId="20577"/>
        <pc:sldMkLst>
          <pc:docMk/>
          <pc:sldMk cId="2359682090" sldId="393"/>
        </pc:sldMkLst>
        <pc:spChg chg="mod">
          <ac:chgData name="Erik Claes (FAGG - AFMPS)" userId="d0d9c9a2-8ca1-421f-9766-97303ea236e0" providerId="ADAL" clId="{4ED3352A-ABF9-4C99-A779-12AFB9339F26}" dt="2022-02-22T16:49:34.694" v="17" actId="20577"/>
          <ac:spMkLst>
            <pc:docMk/>
            <pc:sldMk cId="2359682090" sldId="39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ED3352A-ABF9-4C99-A779-12AFB9339F26}" dt="2022-02-22T16:49:07.507" v="4" actId="20577"/>
          <ac:spMkLst>
            <pc:docMk/>
            <pc:sldMk cId="2359682090" sldId="393"/>
            <ac:spMk id="7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4ED3352A-ABF9-4C99-A779-12AFB9339F26}" dt="2022-02-22T16:50:24.550" v="32" actId="6549"/>
        <pc:sldMkLst>
          <pc:docMk/>
          <pc:sldMk cId="3982408209" sldId="394"/>
        </pc:sldMkLst>
        <pc:spChg chg="mod">
          <ac:chgData name="Erik Claes (FAGG - AFMPS)" userId="d0d9c9a2-8ca1-421f-9766-97303ea236e0" providerId="ADAL" clId="{4ED3352A-ABF9-4C99-A779-12AFB9339F26}" dt="2022-02-22T16:50:24.550" v="32" actId="6549"/>
          <ac:spMkLst>
            <pc:docMk/>
            <pc:sldMk cId="3982408209" sldId="394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ED3352A-ABF9-4C99-A779-12AFB9339F26}" dt="2022-02-22T16:50:16.643" v="30" actId="20577"/>
          <ac:spMkLst>
            <pc:docMk/>
            <pc:sldMk cId="3982408209" sldId="394"/>
            <ac:spMk id="7" creationId="{00000000-0000-0000-0000-000000000000}"/>
          </ac:spMkLst>
        </pc:spChg>
      </pc:sldChg>
      <pc:sldChg chg="modSp add modAnim">
        <pc:chgData name="Erik Claes (FAGG - AFMPS)" userId="d0d9c9a2-8ca1-421f-9766-97303ea236e0" providerId="ADAL" clId="{4ED3352A-ABF9-4C99-A779-12AFB9339F26}" dt="2022-02-22T16:58:37.074" v="148" actId="113"/>
        <pc:sldMkLst>
          <pc:docMk/>
          <pc:sldMk cId="351337153" sldId="396"/>
        </pc:sldMkLst>
        <pc:spChg chg="mod">
          <ac:chgData name="Erik Claes (FAGG - AFMPS)" userId="d0d9c9a2-8ca1-421f-9766-97303ea236e0" providerId="ADAL" clId="{4ED3352A-ABF9-4C99-A779-12AFB9339F26}" dt="2022-02-22T16:58:37.074" v="148" actId="113"/>
          <ac:spMkLst>
            <pc:docMk/>
            <pc:sldMk cId="351337153" sldId="396"/>
            <ac:spMk id="6" creationId="{C02DC3DA-6394-4129-BE2F-3277CDE0237C}"/>
          </ac:spMkLst>
        </pc:spChg>
      </pc:sldChg>
      <pc:sldChg chg="modSp add mod">
        <pc:chgData name="Erik Claes (FAGG - AFMPS)" userId="d0d9c9a2-8ca1-421f-9766-97303ea236e0" providerId="ADAL" clId="{4ED3352A-ABF9-4C99-A779-12AFB9339F26}" dt="2022-02-22T17:21:37.985" v="529" actId="20577"/>
        <pc:sldMkLst>
          <pc:docMk/>
          <pc:sldMk cId="1223879424" sldId="397"/>
        </pc:sldMkLst>
        <pc:spChg chg="mod">
          <ac:chgData name="Erik Claes (FAGG - AFMPS)" userId="d0d9c9a2-8ca1-421f-9766-97303ea236e0" providerId="ADAL" clId="{4ED3352A-ABF9-4C99-A779-12AFB9339F26}" dt="2022-02-22T17:21:37.985" v="529" actId="20577"/>
          <ac:spMkLst>
            <pc:docMk/>
            <pc:sldMk cId="1223879424" sldId="397"/>
            <ac:spMk id="7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4ED3352A-ABF9-4C99-A779-12AFB9339F26}" dt="2022-02-22T17:39:19.533" v="953" actId="20577"/>
        <pc:sldMkLst>
          <pc:docMk/>
          <pc:sldMk cId="2679921108" sldId="398"/>
        </pc:sldMkLst>
        <pc:spChg chg="mod">
          <ac:chgData name="Erik Claes (FAGG - AFMPS)" userId="d0d9c9a2-8ca1-421f-9766-97303ea236e0" providerId="ADAL" clId="{4ED3352A-ABF9-4C99-A779-12AFB9339F26}" dt="2022-02-22T17:39:19.533" v="953" actId="20577"/>
          <ac:spMkLst>
            <pc:docMk/>
            <pc:sldMk cId="2679921108" sldId="39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ED3352A-ABF9-4C99-A779-12AFB9339F26}" dt="2022-02-22T17:22:13.110" v="545" actId="20577"/>
          <ac:spMkLst>
            <pc:docMk/>
            <pc:sldMk cId="2679921108" sldId="398"/>
            <ac:spMk id="7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A38B1B67-3A20-4CF3-A548-DD0E4DDAF3AA}"/>
    <pc:docChg chg="custSel addSld delSld modSld">
      <pc:chgData name="Erik Claes (FAGG - AFMPS)" userId="d0d9c9a2-8ca1-421f-9766-97303ea236e0" providerId="ADAL" clId="{A38B1B67-3A20-4CF3-A548-DD0E4DDAF3AA}" dt="2022-02-22T13:04:04.940" v="123" actId="20577"/>
      <pc:docMkLst>
        <pc:docMk/>
      </pc:docMkLst>
      <pc:sldChg chg="modSp">
        <pc:chgData name="Erik Claes (FAGG - AFMPS)" userId="d0d9c9a2-8ca1-421f-9766-97303ea236e0" providerId="ADAL" clId="{A38B1B67-3A20-4CF3-A548-DD0E4DDAF3AA}" dt="2022-02-22T12:55:13.070" v="37" actId="113"/>
        <pc:sldMkLst>
          <pc:docMk/>
          <pc:sldMk cId="2493833039" sldId="365"/>
        </pc:sldMkLst>
        <pc:spChg chg="mod">
          <ac:chgData name="Erik Claes (FAGG - AFMPS)" userId="d0d9c9a2-8ca1-421f-9766-97303ea236e0" providerId="ADAL" clId="{A38B1B67-3A20-4CF3-A548-DD0E4DDAF3AA}" dt="2022-02-22T12:55:13.070" v="37" actId="113"/>
          <ac:spMkLst>
            <pc:docMk/>
            <pc:sldMk cId="2493833039" sldId="365"/>
            <ac:spMk id="6" creationId="{C02DC3DA-6394-4129-BE2F-3277CDE0237C}"/>
          </ac:spMkLst>
        </pc:spChg>
      </pc:sldChg>
      <pc:sldChg chg="del">
        <pc:chgData name="Erik Claes (FAGG - AFMPS)" userId="d0d9c9a2-8ca1-421f-9766-97303ea236e0" providerId="ADAL" clId="{A38B1B67-3A20-4CF3-A548-DD0E4DDAF3AA}" dt="2022-02-22T12:55:35.005" v="38" actId="47"/>
        <pc:sldMkLst>
          <pc:docMk/>
          <pc:sldMk cId="1274573732" sldId="367"/>
        </pc:sldMkLst>
      </pc:sldChg>
      <pc:sldChg chg="modSp modAnim">
        <pc:chgData name="Erik Claes (FAGG - AFMPS)" userId="d0d9c9a2-8ca1-421f-9766-97303ea236e0" providerId="ADAL" clId="{A38B1B67-3A20-4CF3-A548-DD0E4DDAF3AA}" dt="2022-02-22T12:54:09.240" v="31" actId="255"/>
        <pc:sldMkLst>
          <pc:docMk/>
          <pc:sldMk cId="369784102" sldId="368"/>
        </pc:sldMkLst>
        <pc:spChg chg="mod">
          <ac:chgData name="Erik Claes (FAGG - AFMPS)" userId="d0d9c9a2-8ca1-421f-9766-97303ea236e0" providerId="ADAL" clId="{A38B1B67-3A20-4CF3-A548-DD0E4DDAF3AA}" dt="2022-02-22T12:54:09.240" v="31" actId="255"/>
          <ac:spMkLst>
            <pc:docMk/>
            <pc:sldMk cId="369784102" sldId="368"/>
            <ac:spMk id="6" creationId="{C02DC3DA-6394-4129-BE2F-3277CDE0237C}"/>
          </ac:spMkLst>
        </pc:spChg>
      </pc:sldChg>
      <pc:sldChg chg="modSp del modAnim">
        <pc:chgData name="Erik Claes (FAGG - AFMPS)" userId="d0d9c9a2-8ca1-421f-9766-97303ea236e0" providerId="ADAL" clId="{A38B1B67-3A20-4CF3-A548-DD0E4DDAF3AA}" dt="2022-02-22T11:31:22.789" v="1" actId="47"/>
        <pc:sldMkLst>
          <pc:docMk/>
          <pc:sldMk cId="3696223190" sldId="370"/>
        </pc:sldMkLst>
        <pc:spChg chg="mod">
          <ac:chgData name="Erik Claes (FAGG - AFMPS)" userId="d0d9c9a2-8ca1-421f-9766-97303ea236e0" providerId="ADAL" clId="{A38B1B67-3A20-4CF3-A548-DD0E4DDAF3AA}" dt="2022-02-22T11:31:17.219" v="0"/>
          <ac:spMkLst>
            <pc:docMk/>
            <pc:sldMk cId="3696223190" sldId="370"/>
            <ac:spMk id="8" creationId="{00000000-0000-0000-0000-000000000000}"/>
          </ac:spMkLst>
        </pc:spChg>
      </pc:sldChg>
      <pc:sldChg chg="del">
        <pc:chgData name="Erik Claes (FAGG - AFMPS)" userId="d0d9c9a2-8ca1-421f-9766-97303ea236e0" providerId="ADAL" clId="{A38B1B67-3A20-4CF3-A548-DD0E4DDAF3AA}" dt="2022-02-22T11:31:54.044" v="6" actId="47"/>
        <pc:sldMkLst>
          <pc:docMk/>
          <pc:sldMk cId="3462348202" sldId="371"/>
        </pc:sldMkLst>
      </pc:sldChg>
      <pc:sldChg chg="del">
        <pc:chgData name="Erik Claes (FAGG - AFMPS)" userId="d0d9c9a2-8ca1-421f-9766-97303ea236e0" providerId="ADAL" clId="{A38B1B67-3A20-4CF3-A548-DD0E4DDAF3AA}" dt="2022-02-22T11:32:37.199" v="15" actId="47"/>
        <pc:sldMkLst>
          <pc:docMk/>
          <pc:sldMk cId="1819958679" sldId="372"/>
        </pc:sldMkLst>
      </pc:sldChg>
      <pc:sldChg chg="del">
        <pc:chgData name="Erik Claes (FAGG - AFMPS)" userId="d0d9c9a2-8ca1-421f-9766-97303ea236e0" providerId="ADAL" clId="{A38B1B67-3A20-4CF3-A548-DD0E4DDAF3AA}" dt="2022-02-22T11:32:52.071" v="17" actId="47"/>
        <pc:sldMkLst>
          <pc:docMk/>
          <pc:sldMk cId="4031202236" sldId="378"/>
        </pc:sldMkLst>
      </pc:sldChg>
      <pc:sldChg chg="addSp modSp mod modAnim">
        <pc:chgData name="Erik Claes (FAGG - AFMPS)" userId="d0d9c9a2-8ca1-421f-9766-97303ea236e0" providerId="ADAL" clId="{A38B1B67-3A20-4CF3-A548-DD0E4DDAF3AA}" dt="2022-02-22T13:04:04.940" v="123" actId="20577"/>
        <pc:sldMkLst>
          <pc:docMk/>
          <pc:sldMk cId="1638244965" sldId="380"/>
        </pc:sldMkLst>
        <pc:spChg chg="mod">
          <ac:chgData name="Erik Claes (FAGG - AFMPS)" userId="d0d9c9a2-8ca1-421f-9766-97303ea236e0" providerId="ADAL" clId="{A38B1B67-3A20-4CF3-A548-DD0E4DDAF3AA}" dt="2022-02-22T13:04:04.940" v="123" actId="20577"/>
          <ac:spMkLst>
            <pc:docMk/>
            <pc:sldMk cId="1638244965" sldId="38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A38B1B67-3A20-4CF3-A548-DD0E4DDAF3AA}" dt="2022-02-22T13:00:09.694" v="97" actId="404"/>
          <ac:spMkLst>
            <pc:docMk/>
            <pc:sldMk cId="1638244965" sldId="380"/>
            <ac:spMk id="7" creationId="{00000000-0000-0000-0000-000000000000}"/>
          </ac:spMkLst>
        </pc:spChg>
        <pc:graphicFrameChg chg="add mod">
          <ac:chgData name="Erik Claes (FAGG - AFMPS)" userId="d0d9c9a2-8ca1-421f-9766-97303ea236e0" providerId="ADAL" clId="{A38B1B67-3A20-4CF3-A548-DD0E4DDAF3AA}" dt="2022-02-22T13:00:15.652" v="98" actId="1076"/>
          <ac:graphicFrameMkLst>
            <pc:docMk/>
            <pc:sldMk cId="1638244965" sldId="380"/>
            <ac:graphicFrameMk id="2" creationId="{FE558D5E-A59C-4FFA-A1AA-FEE51C9E1263}"/>
          </ac:graphicFrameMkLst>
        </pc:graphicFrameChg>
        <pc:picChg chg="mod">
          <ac:chgData name="Erik Claes (FAGG - AFMPS)" userId="d0d9c9a2-8ca1-421f-9766-97303ea236e0" providerId="ADAL" clId="{A38B1B67-3A20-4CF3-A548-DD0E4DDAF3AA}" dt="2022-02-22T13:03:31.213" v="114" actId="1036"/>
          <ac:picMkLst>
            <pc:docMk/>
            <pc:sldMk cId="1638244965" sldId="380"/>
            <ac:picMk id="3" creationId="{F6B0F96A-3DCD-4508-B5F1-F7D0CE23B6AD}"/>
          </ac:picMkLst>
        </pc:picChg>
        <pc:picChg chg="mod">
          <ac:chgData name="Erik Claes (FAGG - AFMPS)" userId="d0d9c9a2-8ca1-421f-9766-97303ea236e0" providerId="ADAL" clId="{A38B1B67-3A20-4CF3-A548-DD0E4DDAF3AA}" dt="2022-02-22T13:03:31.213" v="114" actId="1036"/>
          <ac:picMkLst>
            <pc:docMk/>
            <pc:sldMk cId="1638244965" sldId="380"/>
            <ac:picMk id="9" creationId="{F0B533DB-39C5-497A-9E9A-9F3D2D98E29E}"/>
          </ac:picMkLst>
        </pc:picChg>
        <pc:picChg chg="mod">
          <ac:chgData name="Erik Claes (FAGG - AFMPS)" userId="d0d9c9a2-8ca1-421f-9766-97303ea236e0" providerId="ADAL" clId="{A38B1B67-3A20-4CF3-A548-DD0E4DDAF3AA}" dt="2022-02-22T13:03:31.213" v="114" actId="1036"/>
          <ac:picMkLst>
            <pc:docMk/>
            <pc:sldMk cId="1638244965" sldId="380"/>
            <ac:picMk id="11" creationId="{8FF6151A-6234-4D07-A3C9-813E8DF75EE6}"/>
          </ac:picMkLst>
        </pc:picChg>
      </pc:sldChg>
      <pc:sldChg chg="modSp add">
        <pc:chgData name="Erik Claes (FAGG - AFMPS)" userId="d0d9c9a2-8ca1-421f-9766-97303ea236e0" providerId="ADAL" clId="{A38B1B67-3A20-4CF3-A548-DD0E4DDAF3AA}" dt="2022-02-22T11:31:38.306" v="3" actId="207"/>
        <pc:sldMkLst>
          <pc:docMk/>
          <pc:sldMk cId="3876976735" sldId="383"/>
        </pc:sldMkLst>
        <pc:spChg chg="mod">
          <ac:chgData name="Erik Claes (FAGG - AFMPS)" userId="d0d9c9a2-8ca1-421f-9766-97303ea236e0" providerId="ADAL" clId="{A38B1B67-3A20-4CF3-A548-DD0E4DDAF3AA}" dt="2022-02-22T11:31:38.306" v="3" actId="207"/>
          <ac:spMkLst>
            <pc:docMk/>
            <pc:sldMk cId="3876976735" sldId="383"/>
            <ac:spMk id="8" creationId="{00000000-0000-0000-0000-000000000000}"/>
          </ac:spMkLst>
        </pc:spChg>
      </pc:sldChg>
      <pc:sldChg chg="add del">
        <pc:chgData name="Erik Claes (FAGG - AFMPS)" userId="d0d9c9a2-8ca1-421f-9766-97303ea236e0" providerId="ADAL" clId="{A38B1B67-3A20-4CF3-A548-DD0E4DDAF3AA}" dt="2022-02-22T11:32:07.291" v="9" actId="2696"/>
        <pc:sldMkLst>
          <pc:docMk/>
          <pc:sldMk cId="260209361" sldId="384"/>
        </pc:sldMkLst>
      </pc:sldChg>
      <pc:sldChg chg="modSp add">
        <pc:chgData name="Erik Claes (FAGG - AFMPS)" userId="d0d9c9a2-8ca1-421f-9766-97303ea236e0" providerId="ADAL" clId="{A38B1B67-3A20-4CF3-A548-DD0E4DDAF3AA}" dt="2022-02-22T11:32:25.573" v="12" actId="207"/>
        <pc:sldMkLst>
          <pc:docMk/>
          <pc:sldMk cId="1888837276" sldId="384"/>
        </pc:sldMkLst>
        <pc:spChg chg="mod">
          <ac:chgData name="Erik Claes (FAGG - AFMPS)" userId="d0d9c9a2-8ca1-421f-9766-97303ea236e0" providerId="ADAL" clId="{A38B1B67-3A20-4CF3-A548-DD0E4DDAF3AA}" dt="2022-02-22T11:32:25.573" v="12" actId="207"/>
          <ac:spMkLst>
            <pc:docMk/>
            <pc:sldMk cId="1888837276" sldId="384"/>
            <ac:spMk id="8" creationId="{00000000-0000-0000-0000-000000000000}"/>
          </ac:spMkLst>
        </pc:spChg>
      </pc:sldChg>
      <pc:sldChg chg="add">
        <pc:chgData name="Erik Claes (FAGG - AFMPS)" userId="d0d9c9a2-8ca1-421f-9766-97303ea236e0" providerId="ADAL" clId="{A38B1B67-3A20-4CF3-A548-DD0E4DDAF3AA}" dt="2022-02-22T11:32:35.218" v="14"/>
        <pc:sldMkLst>
          <pc:docMk/>
          <pc:sldMk cId="2257278307" sldId="385"/>
        </pc:sldMkLst>
      </pc:sldChg>
      <pc:sldChg chg="modSp add del">
        <pc:chgData name="Erik Claes (FAGG - AFMPS)" userId="d0d9c9a2-8ca1-421f-9766-97303ea236e0" providerId="ADAL" clId="{A38B1B67-3A20-4CF3-A548-DD0E4DDAF3AA}" dt="2022-02-22T11:32:30.793" v="13" actId="2696"/>
        <pc:sldMkLst>
          <pc:docMk/>
          <pc:sldMk cId="3599985470" sldId="385"/>
        </pc:sldMkLst>
        <pc:spChg chg="mod">
          <ac:chgData name="Erik Claes (FAGG - AFMPS)" userId="d0d9c9a2-8ca1-421f-9766-97303ea236e0" providerId="ADAL" clId="{A38B1B67-3A20-4CF3-A548-DD0E4DDAF3AA}" dt="2022-02-22T11:32:03.244" v="8" actId="207"/>
          <ac:spMkLst>
            <pc:docMk/>
            <pc:sldMk cId="3599985470" sldId="385"/>
            <ac:spMk id="8" creationId="{00000000-0000-0000-0000-000000000000}"/>
          </ac:spMkLst>
        </pc:spChg>
      </pc:sldChg>
      <pc:sldChg chg="modSp add">
        <pc:chgData name="Erik Claes (FAGG - AFMPS)" userId="d0d9c9a2-8ca1-421f-9766-97303ea236e0" providerId="ADAL" clId="{A38B1B67-3A20-4CF3-A548-DD0E4DDAF3AA}" dt="2022-02-22T11:32:57.341" v="18" actId="207"/>
        <pc:sldMkLst>
          <pc:docMk/>
          <pc:sldMk cId="204340583" sldId="386"/>
        </pc:sldMkLst>
        <pc:spChg chg="mod">
          <ac:chgData name="Erik Claes (FAGG - AFMPS)" userId="d0d9c9a2-8ca1-421f-9766-97303ea236e0" providerId="ADAL" clId="{A38B1B67-3A20-4CF3-A548-DD0E4DDAF3AA}" dt="2022-02-22T11:32:57.341" v="18" actId="207"/>
          <ac:spMkLst>
            <pc:docMk/>
            <pc:sldMk cId="204340583" sldId="386"/>
            <ac:spMk id="8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C544B5EF-6595-4223-9422-4BB5E21AF5E6}"/>
    <pc:docChg chg="modSld">
      <pc:chgData name="Erik Claes (FAGG - AFMPS)" userId="d0d9c9a2-8ca1-421f-9766-97303ea236e0" providerId="ADAL" clId="{C544B5EF-6595-4223-9422-4BB5E21AF5E6}" dt="2022-02-18T09:02:50.121" v="23" actId="5793"/>
      <pc:docMkLst>
        <pc:docMk/>
      </pc:docMkLst>
      <pc:sldChg chg="modSp mod">
        <pc:chgData name="Erik Claes (FAGG - AFMPS)" userId="d0d9c9a2-8ca1-421f-9766-97303ea236e0" providerId="ADAL" clId="{C544B5EF-6595-4223-9422-4BB5E21AF5E6}" dt="2022-02-18T08:59:53.996" v="22" actId="20577"/>
        <pc:sldMkLst>
          <pc:docMk/>
          <pc:sldMk cId="2849322256" sldId="364"/>
        </pc:sldMkLst>
        <pc:spChg chg="mod">
          <ac:chgData name="Erik Claes (FAGG - AFMPS)" userId="d0d9c9a2-8ca1-421f-9766-97303ea236e0" providerId="ADAL" clId="{C544B5EF-6595-4223-9422-4BB5E21AF5E6}" dt="2022-02-18T08:59:53.996" v="22" actId="20577"/>
          <ac:spMkLst>
            <pc:docMk/>
            <pc:sldMk cId="2849322256" sldId="364"/>
            <ac:spMk id="8" creationId="{00000000-0000-0000-0000-000000000000}"/>
          </ac:spMkLst>
        </pc:spChg>
      </pc:sldChg>
      <pc:sldChg chg="modSp">
        <pc:chgData name="Erik Claes (FAGG - AFMPS)" userId="d0d9c9a2-8ca1-421f-9766-97303ea236e0" providerId="ADAL" clId="{C544B5EF-6595-4223-9422-4BB5E21AF5E6}" dt="2022-02-18T09:02:50.121" v="23" actId="5793"/>
        <pc:sldMkLst>
          <pc:docMk/>
          <pc:sldMk cId="369784102" sldId="368"/>
        </pc:sldMkLst>
        <pc:spChg chg="mod">
          <ac:chgData name="Erik Claes (FAGG - AFMPS)" userId="d0d9c9a2-8ca1-421f-9766-97303ea236e0" providerId="ADAL" clId="{C544B5EF-6595-4223-9422-4BB5E21AF5E6}" dt="2022-02-18T09:02:50.121" v="23" actId="5793"/>
          <ac:spMkLst>
            <pc:docMk/>
            <pc:sldMk cId="369784102" sldId="368"/>
            <ac:spMk id="6" creationId="{C02DC3DA-6394-4129-BE2F-3277CDE0237C}"/>
          </ac:spMkLst>
        </pc:spChg>
      </pc:sldChg>
    </pc:docChg>
  </pc:docChgLst>
  <pc:docChgLst>
    <pc:chgData name="Erik Claes (FAGG - AFMPS)" userId="d0d9c9a2-8ca1-421f-9766-97303ea236e0" providerId="ADAL" clId="{3C30114D-1FA2-44AC-8A68-CB223BF3395B}"/>
    <pc:docChg chg="custSel addSld delSld modSld">
      <pc:chgData name="Erik Claes (FAGG - AFMPS)" userId="d0d9c9a2-8ca1-421f-9766-97303ea236e0" providerId="ADAL" clId="{3C30114D-1FA2-44AC-8A68-CB223BF3395B}" dt="2022-02-22T15:50:59.378" v="1528" actId="255"/>
      <pc:docMkLst>
        <pc:docMk/>
      </pc:docMkLst>
      <pc:sldChg chg="modSp mod modAnim">
        <pc:chgData name="Erik Claes (FAGG - AFMPS)" userId="d0d9c9a2-8ca1-421f-9766-97303ea236e0" providerId="ADAL" clId="{3C30114D-1FA2-44AC-8A68-CB223BF3395B}" dt="2022-02-22T14:39:30.549" v="187" actId="255"/>
        <pc:sldMkLst>
          <pc:docMk/>
          <pc:sldMk cId="2812145525" sldId="373"/>
        </pc:sldMkLst>
        <pc:spChg chg="mod">
          <ac:chgData name="Erik Claes (FAGG - AFMPS)" userId="d0d9c9a2-8ca1-421f-9766-97303ea236e0" providerId="ADAL" clId="{3C30114D-1FA2-44AC-8A68-CB223BF3395B}" dt="2022-02-22T14:37:56.752" v="169" actId="6549"/>
          <ac:spMkLst>
            <pc:docMk/>
            <pc:sldMk cId="2812145525" sldId="37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3C30114D-1FA2-44AC-8A68-CB223BF3395B}" dt="2022-02-22T14:39:30.549" v="187" actId="255"/>
          <ac:spMkLst>
            <pc:docMk/>
            <pc:sldMk cId="2812145525" sldId="373"/>
            <ac:spMk id="7" creationId="{00000000-0000-0000-0000-000000000000}"/>
          </ac:spMkLst>
        </pc:spChg>
      </pc:sldChg>
      <pc:sldChg chg="modSp modAnim">
        <pc:chgData name="Erik Claes (FAGG - AFMPS)" userId="d0d9c9a2-8ca1-421f-9766-97303ea236e0" providerId="ADAL" clId="{3C30114D-1FA2-44AC-8A68-CB223BF3395B}" dt="2022-02-22T15:22:28.549" v="851" actId="255"/>
        <pc:sldMkLst>
          <pc:docMk/>
          <pc:sldMk cId="463645708" sldId="374"/>
        </pc:sldMkLst>
        <pc:spChg chg="mod">
          <ac:chgData name="Erik Claes (FAGG - AFMPS)" userId="d0d9c9a2-8ca1-421f-9766-97303ea236e0" providerId="ADAL" clId="{3C30114D-1FA2-44AC-8A68-CB223BF3395B}" dt="2022-02-22T15:22:28.549" v="851" actId="255"/>
          <ac:spMkLst>
            <pc:docMk/>
            <pc:sldMk cId="463645708" sldId="374"/>
            <ac:spMk id="6" creationId="{C02DC3DA-6394-4129-BE2F-3277CDE0237C}"/>
          </ac:spMkLst>
        </pc:spChg>
      </pc:sldChg>
      <pc:sldChg chg="addSp delSp modSp mod modAnim">
        <pc:chgData name="Erik Claes (FAGG - AFMPS)" userId="d0d9c9a2-8ca1-421f-9766-97303ea236e0" providerId="ADAL" clId="{3C30114D-1FA2-44AC-8A68-CB223BF3395B}" dt="2022-02-22T15:46:47.100" v="1379" actId="20577"/>
        <pc:sldMkLst>
          <pc:docMk/>
          <pc:sldMk cId="2625256506" sldId="375"/>
        </pc:sldMkLst>
        <pc:spChg chg="del">
          <ac:chgData name="Erik Claes (FAGG - AFMPS)" userId="d0d9c9a2-8ca1-421f-9766-97303ea236e0" providerId="ADAL" clId="{3C30114D-1FA2-44AC-8A68-CB223BF3395B}" dt="2022-02-22T14:50:31.856" v="333" actId="478"/>
          <ac:spMkLst>
            <pc:docMk/>
            <pc:sldMk cId="2625256506" sldId="375"/>
            <ac:spMk id="6" creationId="{C02DC3DA-6394-4129-BE2F-3277CDE0237C}"/>
          </ac:spMkLst>
        </pc:spChg>
        <pc:spChg chg="add mod">
          <ac:chgData name="Erik Claes (FAGG - AFMPS)" userId="d0d9c9a2-8ca1-421f-9766-97303ea236e0" providerId="ADAL" clId="{3C30114D-1FA2-44AC-8A68-CB223BF3395B}" dt="2022-02-22T15:46:47.100" v="1379" actId="20577"/>
          <ac:spMkLst>
            <pc:docMk/>
            <pc:sldMk cId="2625256506" sldId="375"/>
            <ac:spMk id="9" creationId="{E66A5502-3A9A-4ADD-AFC2-8D83E7E629A7}"/>
          </ac:spMkLst>
        </pc:spChg>
      </pc:sldChg>
      <pc:sldChg chg="addSp delSp modSp modAnim">
        <pc:chgData name="Erik Claes (FAGG - AFMPS)" userId="d0d9c9a2-8ca1-421f-9766-97303ea236e0" providerId="ADAL" clId="{3C30114D-1FA2-44AC-8A68-CB223BF3395B}" dt="2022-02-22T15:33:48.355" v="989" actId="114"/>
        <pc:sldMkLst>
          <pc:docMk/>
          <pc:sldMk cId="1370311367" sldId="376"/>
        </pc:sldMkLst>
        <pc:spChg chg="del">
          <ac:chgData name="Erik Claes (FAGG - AFMPS)" userId="d0d9c9a2-8ca1-421f-9766-97303ea236e0" providerId="ADAL" clId="{3C30114D-1FA2-44AC-8A68-CB223BF3395B}" dt="2022-02-22T15:06:38.143" v="550" actId="478"/>
          <ac:spMkLst>
            <pc:docMk/>
            <pc:sldMk cId="1370311367" sldId="376"/>
            <ac:spMk id="6" creationId="{C02DC3DA-6394-4129-BE2F-3277CDE0237C}"/>
          </ac:spMkLst>
        </pc:spChg>
        <pc:spChg chg="add mod">
          <ac:chgData name="Erik Claes (FAGG - AFMPS)" userId="d0d9c9a2-8ca1-421f-9766-97303ea236e0" providerId="ADAL" clId="{3C30114D-1FA2-44AC-8A68-CB223BF3395B}" dt="2022-02-22T15:33:48.355" v="989" actId="114"/>
          <ac:spMkLst>
            <pc:docMk/>
            <pc:sldMk cId="1370311367" sldId="376"/>
            <ac:spMk id="9" creationId="{C6628BB2-897C-48A2-8035-D97BF366304C}"/>
          </ac:spMkLst>
        </pc:spChg>
      </pc:sldChg>
      <pc:sldChg chg="addSp delSp modSp mod modAnim">
        <pc:chgData name="Erik Claes (FAGG - AFMPS)" userId="d0d9c9a2-8ca1-421f-9766-97303ea236e0" providerId="ADAL" clId="{3C30114D-1FA2-44AC-8A68-CB223BF3395B}" dt="2022-02-22T15:18:50.686" v="761" actId="20577"/>
        <pc:sldMkLst>
          <pc:docMk/>
          <pc:sldMk cId="213528612" sldId="377"/>
        </pc:sldMkLst>
        <pc:spChg chg="mod">
          <ac:chgData name="Erik Claes (FAGG - AFMPS)" userId="d0d9c9a2-8ca1-421f-9766-97303ea236e0" providerId="ADAL" clId="{3C30114D-1FA2-44AC-8A68-CB223BF3395B}" dt="2022-02-22T15:18:50.686" v="761" actId="20577"/>
          <ac:spMkLst>
            <pc:docMk/>
            <pc:sldMk cId="213528612" sldId="377"/>
            <ac:spMk id="6" creationId="{C02DC3DA-6394-4129-BE2F-3277CDE0237C}"/>
          </ac:spMkLst>
        </pc:spChg>
        <pc:spChg chg="add del mod">
          <ac:chgData name="Erik Claes (FAGG - AFMPS)" userId="d0d9c9a2-8ca1-421f-9766-97303ea236e0" providerId="ADAL" clId="{3C30114D-1FA2-44AC-8A68-CB223BF3395B}" dt="2022-02-22T14:46:54.386" v="290"/>
          <ac:spMkLst>
            <pc:docMk/>
            <pc:sldMk cId="213528612" sldId="377"/>
            <ac:spMk id="10" creationId="{383B848D-E196-4F25-8632-CDD867A60B0A}"/>
          </ac:spMkLst>
        </pc:spChg>
        <pc:graphicFrameChg chg="add del mod">
          <ac:chgData name="Erik Claes (FAGG - AFMPS)" userId="d0d9c9a2-8ca1-421f-9766-97303ea236e0" providerId="ADAL" clId="{3C30114D-1FA2-44AC-8A68-CB223BF3395B}" dt="2022-02-22T14:44:47.198" v="191"/>
          <ac:graphicFrameMkLst>
            <pc:docMk/>
            <pc:sldMk cId="213528612" sldId="377"/>
            <ac:graphicFrameMk id="2" creationId="{2328657C-5DF5-4039-8DB0-26902B4A7AEA}"/>
          </ac:graphicFrameMkLst>
        </pc:graphicFrameChg>
        <pc:graphicFrameChg chg="add del mod">
          <ac:chgData name="Erik Claes (FAGG - AFMPS)" userId="d0d9c9a2-8ca1-421f-9766-97303ea236e0" providerId="ADAL" clId="{3C30114D-1FA2-44AC-8A68-CB223BF3395B}" dt="2022-02-22T14:44:53.632" v="193" actId="478"/>
          <ac:graphicFrameMkLst>
            <pc:docMk/>
            <pc:sldMk cId="213528612" sldId="377"/>
            <ac:graphicFrameMk id="3" creationId="{AB1BFF32-4B3F-41EF-8D67-4B05B43DCD64}"/>
          </ac:graphicFrameMkLst>
        </pc:graphicFrameChg>
        <pc:graphicFrameChg chg="add del mod">
          <ac:chgData name="Erik Claes (FAGG - AFMPS)" userId="d0d9c9a2-8ca1-421f-9766-97303ea236e0" providerId="ADAL" clId="{3C30114D-1FA2-44AC-8A68-CB223BF3395B}" dt="2022-02-22T14:45:08.403" v="195" actId="478"/>
          <ac:graphicFrameMkLst>
            <pc:docMk/>
            <pc:sldMk cId="213528612" sldId="377"/>
            <ac:graphicFrameMk id="4" creationId="{98F3431F-F707-4965-B875-B5258DFE1BE6}"/>
          </ac:graphicFrameMkLst>
        </pc:graphicFrameChg>
        <pc:graphicFrameChg chg="add del mod">
          <ac:chgData name="Erik Claes (FAGG - AFMPS)" userId="d0d9c9a2-8ca1-421f-9766-97303ea236e0" providerId="ADAL" clId="{3C30114D-1FA2-44AC-8A68-CB223BF3395B}" dt="2022-02-22T14:45:44.889" v="200"/>
          <ac:graphicFrameMkLst>
            <pc:docMk/>
            <pc:sldMk cId="213528612" sldId="377"/>
            <ac:graphicFrameMk id="9" creationId="{1E838CD0-B580-4D65-8FD5-F67487D653D1}"/>
          </ac:graphicFrameMkLst>
        </pc:graphicFrameChg>
      </pc:sldChg>
      <pc:sldChg chg="modSp mod">
        <pc:chgData name="Erik Claes (FAGG - AFMPS)" userId="d0d9c9a2-8ca1-421f-9766-97303ea236e0" providerId="ADAL" clId="{3C30114D-1FA2-44AC-8A68-CB223BF3395B}" dt="2022-02-22T14:24:28.292" v="26" actId="113"/>
        <pc:sldMkLst>
          <pc:docMk/>
          <pc:sldMk cId="1638244965" sldId="380"/>
        </pc:sldMkLst>
        <pc:spChg chg="mod">
          <ac:chgData name="Erik Claes (FAGG - AFMPS)" userId="d0d9c9a2-8ca1-421f-9766-97303ea236e0" providerId="ADAL" clId="{3C30114D-1FA2-44AC-8A68-CB223BF3395B}" dt="2022-02-22T14:24:28.292" v="26" actId="113"/>
          <ac:spMkLst>
            <pc:docMk/>
            <pc:sldMk cId="1638244965" sldId="380"/>
            <ac:spMk id="7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3C30114D-1FA2-44AC-8A68-CB223BF3395B}" dt="2022-02-22T15:09:56.702" v="611" actId="20577"/>
        <pc:sldMkLst>
          <pc:docMk/>
          <pc:sldMk cId="2224698884" sldId="381"/>
        </pc:sldMkLst>
        <pc:spChg chg="mod">
          <ac:chgData name="Erik Claes (FAGG - AFMPS)" userId="d0d9c9a2-8ca1-421f-9766-97303ea236e0" providerId="ADAL" clId="{3C30114D-1FA2-44AC-8A68-CB223BF3395B}" dt="2022-02-22T15:09:56.702" v="611" actId="20577"/>
          <ac:spMkLst>
            <pc:docMk/>
            <pc:sldMk cId="2224698884" sldId="381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3C30114D-1FA2-44AC-8A68-CB223BF3395B}" dt="2022-02-22T14:39:24.147" v="186" actId="255"/>
          <ac:spMkLst>
            <pc:docMk/>
            <pc:sldMk cId="2224698884" sldId="381"/>
            <ac:spMk id="7" creationId="{00000000-0000-0000-0000-000000000000}"/>
          </ac:spMkLst>
        </pc:spChg>
      </pc:sldChg>
      <pc:sldChg chg="del">
        <pc:chgData name="Erik Claes (FAGG - AFMPS)" userId="d0d9c9a2-8ca1-421f-9766-97303ea236e0" providerId="ADAL" clId="{3C30114D-1FA2-44AC-8A68-CB223BF3395B}" dt="2022-02-22T14:39:56.134" v="189" actId="47"/>
        <pc:sldMkLst>
          <pc:docMk/>
          <pc:sldMk cId="1462506797" sldId="387"/>
        </pc:sldMkLst>
      </pc:sldChg>
      <pc:sldChg chg="del">
        <pc:chgData name="Erik Claes (FAGG - AFMPS)" userId="d0d9c9a2-8ca1-421f-9766-97303ea236e0" providerId="ADAL" clId="{3C30114D-1FA2-44AC-8A68-CB223BF3395B}" dt="2022-02-22T14:24:59.191" v="27" actId="2696"/>
        <pc:sldMkLst>
          <pc:docMk/>
          <pc:sldMk cId="2468014122" sldId="388"/>
        </pc:sldMkLst>
      </pc:sldChg>
      <pc:sldChg chg="modSp add del mod modAnim">
        <pc:chgData name="Erik Claes (FAGG - AFMPS)" userId="d0d9c9a2-8ca1-421f-9766-97303ea236e0" providerId="ADAL" clId="{3C30114D-1FA2-44AC-8A68-CB223BF3395B}" dt="2022-02-22T14:39:41.832" v="188" actId="47"/>
        <pc:sldMkLst>
          <pc:docMk/>
          <pc:sldMk cId="3062796919" sldId="388"/>
        </pc:sldMkLst>
        <pc:spChg chg="mod">
          <ac:chgData name="Erik Claes (FAGG - AFMPS)" userId="d0d9c9a2-8ca1-421f-9766-97303ea236e0" providerId="ADAL" clId="{3C30114D-1FA2-44AC-8A68-CB223BF3395B}" dt="2022-02-22T14:30:13.486" v="70" actId="6549"/>
          <ac:spMkLst>
            <pc:docMk/>
            <pc:sldMk cId="3062796919" sldId="38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3C30114D-1FA2-44AC-8A68-CB223BF3395B}" dt="2022-02-22T14:30:05.644" v="69" actId="6549"/>
          <ac:spMkLst>
            <pc:docMk/>
            <pc:sldMk cId="3062796919" sldId="388"/>
            <ac:spMk id="7" creationId="{00000000-0000-0000-0000-000000000000}"/>
          </ac:spMkLst>
        </pc:spChg>
      </pc:sldChg>
      <pc:sldChg chg="modSp add del mod modAnim">
        <pc:chgData name="Erik Claes (FAGG - AFMPS)" userId="d0d9c9a2-8ca1-421f-9766-97303ea236e0" providerId="ADAL" clId="{3C30114D-1FA2-44AC-8A68-CB223BF3395B}" dt="2022-02-22T15:22:43.579" v="852" actId="47"/>
        <pc:sldMkLst>
          <pc:docMk/>
          <pc:sldMk cId="38312436" sldId="389"/>
        </pc:sldMkLst>
        <pc:spChg chg="mod">
          <ac:chgData name="Erik Claes (FAGG - AFMPS)" userId="d0d9c9a2-8ca1-421f-9766-97303ea236e0" providerId="ADAL" clId="{3C30114D-1FA2-44AC-8A68-CB223BF3395B}" dt="2022-02-22T15:05:51.909" v="547" actId="6549"/>
          <ac:spMkLst>
            <pc:docMk/>
            <pc:sldMk cId="38312436" sldId="389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3C30114D-1FA2-44AC-8A68-CB223BF3395B}" dt="2022-02-22T14:29:47.436" v="67"/>
          <ac:spMkLst>
            <pc:docMk/>
            <pc:sldMk cId="38312436" sldId="389"/>
            <ac:spMk id="7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3C30114D-1FA2-44AC-8A68-CB223BF3395B}" dt="2022-02-22T15:39:27.218" v="1123" actId="113"/>
        <pc:sldMkLst>
          <pc:docMk/>
          <pc:sldMk cId="325933186" sldId="390"/>
        </pc:sldMkLst>
        <pc:spChg chg="mod">
          <ac:chgData name="Erik Claes (FAGG - AFMPS)" userId="d0d9c9a2-8ca1-421f-9766-97303ea236e0" providerId="ADAL" clId="{3C30114D-1FA2-44AC-8A68-CB223BF3395B}" dt="2022-02-22T15:39:27.218" v="1123" actId="113"/>
          <ac:spMkLst>
            <pc:docMk/>
            <pc:sldMk cId="325933186" sldId="39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3C30114D-1FA2-44AC-8A68-CB223BF3395B}" dt="2022-02-22T14:54:03.721" v="385" actId="20577"/>
          <ac:spMkLst>
            <pc:docMk/>
            <pc:sldMk cId="325933186" sldId="390"/>
            <ac:spMk id="7" creationId="{00000000-0000-0000-0000-000000000000}"/>
          </ac:spMkLst>
        </pc:spChg>
      </pc:sldChg>
      <pc:sldChg chg="modSp add modAnim">
        <pc:chgData name="Erik Claes (FAGG - AFMPS)" userId="d0d9c9a2-8ca1-421f-9766-97303ea236e0" providerId="ADAL" clId="{3C30114D-1FA2-44AC-8A68-CB223BF3395B}" dt="2022-02-22T15:50:59.378" v="1528" actId="255"/>
        <pc:sldMkLst>
          <pc:docMk/>
          <pc:sldMk cId="3979230529" sldId="391"/>
        </pc:sldMkLst>
        <pc:spChg chg="mod">
          <ac:chgData name="Erik Claes (FAGG - AFMPS)" userId="d0d9c9a2-8ca1-421f-9766-97303ea236e0" providerId="ADAL" clId="{3C30114D-1FA2-44AC-8A68-CB223BF3395B}" dt="2022-02-22T15:50:59.378" v="1528" actId="255"/>
          <ac:spMkLst>
            <pc:docMk/>
            <pc:sldMk cId="3979230529" sldId="391"/>
            <ac:spMk id="6" creationId="{C02DC3DA-6394-4129-BE2F-3277CDE0237C}"/>
          </ac:spMkLst>
        </pc:spChg>
      </pc:sldChg>
    </pc:docChg>
  </pc:docChgLst>
  <pc:docChgLst>
    <pc:chgData name="Erik Claes (FAGG - AFMPS)" userId="d0d9c9a2-8ca1-421f-9766-97303ea236e0" providerId="ADAL" clId="{A480A939-0E9F-4D03-B738-D6A97F1740B6}"/>
    <pc:docChg chg="undo custSel addSld modSld sldOrd">
      <pc:chgData name="Erik Claes (FAGG - AFMPS)" userId="d0d9c9a2-8ca1-421f-9766-97303ea236e0" providerId="ADAL" clId="{A480A939-0E9F-4D03-B738-D6A97F1740B6}" dt="2021-11-29T10:49:14.258" v="550" actId="1076"/>
      <pc:docMkLst>
        <pc:docMk/>
      </pc:docMkLst>
      <pc:sldChg chg="modSp mod ord">
        <pc:chgData name="Erik Claes (FAGG - AFMPS)" userId="d0d9c9a2-8ca1-421f-9766-97303ea236e0" providerId="ADAL" clId="{A480A939-0E9F-4D03-B738-D6A97F1740B6}" dt="2021-11-29T10:16:46.636" v="503"/>
        <pc:sldMkLst>
          <pc:docMk/>
          <pc:sldMk cId="1309702016" sldId="322"/>
        </pc:sldMkLst>
        <pc:spChg chg="mod">
          <ac:chgData name="Erik Claes (FAGG - AFMPS)" userId="d0d9c9a2-8ca1-421f-9766-97303ea236e0" providerId="ADAL" clId="{A480A939-0E9F-4D03-B738-D6A97F1740B6}" dt="2021-11-29T10:16:46.636" v="503"/>
          <ac:spMkLst>
            <pc:docMk/>
            <pc:sldMk cId="1309702016" sldId="322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A480A939-0E9F-4D03-B738-D6A97F1740B6}" dt="2021-11-29T10:08:25.544" v="416" actId="12"/>
          <ac:spMkLst>
            <pc:docMk/>
            <pc:sldMk cId="1309702016" sldId="322"/>
            <ac:spMk id="8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A480A939-0E9F-4D03-B738-D6A97F1740B6}" dt="2021-11-29T10:13:25.940" v="460"/>
        <pc:sldMkLst>
          <pc:docMk/>
          <pc:sldMk cId="2395712418" sldId="360"/>
        </pc:sldMkLst>
        <pc:spChg chg="mod">
          <ac:chgData name="Erik Claes (FAGG - AFMPS)" userId="d0d9c9a2-8ca1-421f-9766-97303ea236e0" providerId="ADAL" clId="{A480A939-0E9F-4D03-B738-D6A97F1740B6}" dt="2021-11-29T10:13:25.940" v="460"/>
          <ac:spMkLst>
            <pc:docMk/>
            <pc:sldMk cId="2395712418" sldId="360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A480A939-0E9F-4D03-B738-D6A97F1740B6}" dt="2021-11-29T10:02:41.325" v="228" actId="6549"/>
          <ac:spMkLst>
            <pc:docMk/>
            <pc:sldMk cId="2395712418" sldId="360"/>
            <ac:spMk id="8" creationId="{00000000-0000-0000-0000-000000000000}"/>
          </ac:spMkLst>
        </pc:spChg>
      </pc:sldChg>
      <pc:sldChg chg="modSp mod">
        <pc:chgData name="Erik Claes (FAGG - AFMPS)" userId="d0d9c9a2-8ca1-421f-9766-97303ea236e0" providerId="ADAL" clId="{A480A939-0E9F-4D03-B738-D6A97F1740B6}" dt="2021-11-29T10:13:42.044" v="463" actId="255"/>
        <pc:sldMkLst>
          <pc:docMk/>
          <pc:sldMk cId="2849322256" sldId="364"/>
        </pc:sldMkLst>
        <pc:spChg chg="mod">
          <ac:chgData name="Erik Claes (FAGG - AFMPS)" userId="d0d9c9a2-8ca1-421f-9766-97303ea236e0" providerId="ADAL" clId="{A480A939-0E9F-4D03-B738-D6A97F1740B6}" dt="2021-11-29T10:13:42.044" v="463" actId="255"/>
          <ac:spMkLst>
            <pc:docMk/>
            <pc:sldMk cId="2849322256" sldId="364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A480A939-0E9F-4D03-B738-D6A97F1740B6}" dt="2021-11-29T10:00:37.992" v="170" actId="404"/>
          <ac:spMkLst>
            <pc:docMk/>
            <pc:sldMk cId="2849322256" sldId="364"/>
            <ac:spMk id="8" creationId="{00000000-0000-0000-0000-000000000000}"/>
          </ac:spMkLst>
        </pc:spChg>
      </pc:sldChg>
      <pc:sldChg chg="modSp mod">
        <pc:chgData name="Erik Claes (FAGG - AFMPS)" userId="d0d9c9a2-8ca1-421f-9766-97303ea236e0" providerId="ADAL" clId="{A480A939-0E9F-4D03-B738-D6A97F1740B6}" dt="2021-11-29T10:49:14.258" v="550" actId="1076"/>
        <pc:sldMkLst>
          <pc:docMk/>
          <pc:sldMk cId="2493833039" sldId="365"/>
        </pc:sldMkLst>
        <pc:spChg chg="mod">
          <ac:chgData name="Erik Claes (FAGG - AFMPS)" userId="d0d9c9a2-8ca1-421f-9766-97303ea236e0" providerId="ADAL" clId="{A480A939-0E9F-4D03-B738-D6A97F1740B6}" dt="2021-11-29T10:49:14.258" v="550" actId="1076"/>
          <ac:spMkLst>
            <pc:docMk/>
            <pc:sldMk cId="2493833039" sldId="365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A480A939-0E9F-4D03-B738-D6A97F1740B6}" dt="2021-11-29T10:49:11.570" v="549" actId="14100"/>
          <ac:spMkLst>
            <pc:docMk/>
            <pc:sldMk cId="2493833039" sldId="365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A480A939-0E9F-4D03-B738-D6A97F1740B6}" dt="2021-11-29T10:14:19.186" v="468" actId="255"/>
        <pc:sldMkLst>
          <pc:docMk/>
          <pc:sldMk cId="938347558" sldId="366"/>
        </pc:sldMkLst>
        <pc:spChg chg="mod">
          <ac:chgData name="Erik Claes (FAGG - AFMPS)" userId="d0d9c9a2-8ca1-421f-9766-97303ea236e0" providerId="ADAL" clId="{A480A939-0E9F-4D03-B738-D6A97F1740B6}" dt="2021-11-29T10:14:19.186" v="468" actId="255"/>
          <ac:spMkLst>
            <pc:docMk/>
            <pc:sldMk cId="938347558" sldId="366"/>
            <ac:spMk id="7" creationId="{00000000-0000-0000-0000-000000000000}"/>
          </ac:spMkLst>
        </pc:spChg>
      </pc:sldChg>
      <pc:sldChg chg="modSp">
        <pc:chgData name="Erik Claes (FAGG - AFMPS)" userId="d0d9c9a2-8ca1-421f-9766-97303ea236e0" providerId="ADAL" clId="{A480A939-0E9F-4D03-B738-D6A97F1740B6}" dt="2021-11-29T10:16:36.876" v="502"/>
        <pc:sldMkLst>
          <pc:docMk/>
          <pc:sldMk cId="1274573732" sldId="367"/>
        </pc:sldMkLst>
        <pc:spChg chg="mod">
          <ac:chgData name="Erik Claes (FAGG - AFMPS)" userId="d0d9c9a2-8ca1-421f-9766-97303ea236e0" providerId="ADAL" clId="{A480A939-0E9F-4D03-B738-D6A97F1740B6}" dt="2021-11-29T10:16:36.876" v="502"/>
          <ac:spMkLst>
            <pc:docMk/>
            <pc:sldMk cId="1274573732" sldId="367"/>
            <ac:spMk id="7" creationId="{00000000-0000-0000-0000-000000000000}"/>
          </ac:spMkLst>
        </pc:spChg>
      </pc:sldChg>
      <pc:sldChg chg="modSp mod ord modAnim">
        <pc:chgData name="Erik Claes (FAGG - AFMPS)" userId="d0d9c9a2-8ca1-421f-9766-97303ea236e0" providerId="ADAL" clId="{A480A939-0E9F-4D03-B738-D6A97F1740B6}" dt="2021-11-29T10:15:41.918" v="498" actId="948"/>
        <pc:sldMkLst>
          <pc:docMk/>
          <pc:sldMk cId="369784102" sldId="368"/>
        </pc:sldMkLst>
        <pc:spChg chg="mod">
          <ac:chgData name="Erik Claes (FAGG - AFMPS)" userId="d0d9c9a2-8ca1-421f-9766-97303ea236e0" providerId="ADAL" clId="{A480A939-0E9F-4D03-B738-D6A97F1740B6}" dt="2021-11-29T10:10:23.887" v="420" actId="20578"/>
          <ac:spMkLst>
            <pc:docMk/>
            <pc:sldMk cId="369784102" sldId="36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A480A939-0E9F-4D03-B738-D6A97F1740B6}" dt="2021-11-29T10:15:41.918" v="498" actId="948"/>
          <ac:spMkLst>
            <pc:docMk/>
            <pc:sldMk cId="369784102" sldId="368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A480A939-0E9F-4D03-B738-D6A97F1740B6}" dt="2021-11-29T10:16:29.685" v="501" actId="948"/>
        <pc:sldMkLst>
          <pc:docMk/>
          <pc:sldMk cId="1623004603" sldId="369"/>
        </pc:sldMkLst>
        <pc:spChg chg="mod">
          <ac:chgData name="Erik Claes (FAGG - AFMPS)" userId="d0d9c9a2-8ca1-421f-9766-97303ea236e0" providerId="ADAL" clId="{A480A939-0E9F-4D03-B738-D6A97F1740B6}" dt="2021-11-29T10:14:55.724" v="495" actId="14100"/>
          <ac:spMkLst>
            <pc:docMk/>
            <pc:sldMk cId="1623004603" sldId="369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A480A939-0E9F-4D03-B738-D6A97F1740B6}" dt="2021-11-29T10:16:29.685" v="501" actId="948"/>
          <ac:spMkLst>
            <pc:docMk/>
            <pc:sldMk cId="1623004603" sldId="369"/>
            <ac:spMk id="7" creationId="{00000000-0000-0000-0000-000000000000}"/>
          </ac:spMkLst>
        </pc:spChg>
      </pc:sldChg>
      <pc:sldChg chg="modSp add">
        <pc:chgData name="Erik Claes (FAGG - AFMPS)" userId="d0d9c9a2-8ca1-421f-9766-97303ea236e0" providerId="ADAL" clId="{A480A939-0E9F-4D03-B738-D6A97F1740B6}" dt="2021-11-29T10:17:55.995" v="505" actId="207"/>
        <pc:sldMkLst>
          <pc:docMk/>
          <pc:sldMk cId="3696223190" sldId="370"/>
        </pc:sldMkLst>
        <pc:spChg chg="mod">
          <ac:chgData name="Erik Claes (FAGG - AFMPS)" userId="d0d9c9a2-8ca1-421f-9766-97303ea236e0" providerId="ADAL" clId="{A480A939-0E9F-4D03-B738-D6A97F1740B6}" dt="2021-11-29T10:17:55.995" v="505" actId="207"/>
          <ac:spMkLst>
            <pc:docMk/>
            <pc:sldMk cId="3696223190" sldId="370"/>
            <ac:spMk id="8" creationId="{00000000-0000-0000-0000-000000000000}"/>
          </ac:spMkLst>
        </pc:spChg>
      </pc:sldChg>
      <pc:sldChg chg="modSp add">
        <pc:chgData name="Erik Claes (FAGG - AFMPS)" userId="d0d9c9a2-8ca1-421f-9766-97303ea236e0" providerId="ADAL" clId="{A480A939-0E9F-4D03-B738-D6A97F1740B6}" dt="2021-11-29T10:18:10.933" v="509" actId="207"/>
        <pc:sldMkLst>
          <pc:docMk/>
          <pc:sldMk cId="3462348202" sldId="371"/>
        </pc:sldMkLst>
        <pc:spChg chg="mod">
          <ac:chgData name="Erik Claes (FAGG - AFMPS)" userId="d0d9c9a2-8ca1-421f-9766-97303ea236e0" providerId="ADAL" clId="{A480A939-0E9F-4D03-B738-D6A97F1740B6}" dt="2021-11-29T10:18:10.933" v="509" actId="207"/>
          <ac:spMkLst>
            <pc:docMk/>
            <pc:sldMk cId="3462348202" sldId="371"/>
            <ac:spMk id="8" creationId="{00000000-0000-0000-0000-000000000000}"/>
          </ac:spMkLst>
        </pc:spChg>
      </pc:sldChg>
      <pc:sldChg chg="modSp add">
        <pc:chgData name="Erik Claes (FAGG - AFMPS)" userId="d0d9c9a2-8ca1-421f-9766-97303ea236e0" providerId="ADAL" clId="{A480A939-0E9F-4D03-B738-D6A97F1740B6}" dt="2021-11-29T10:18:17.618" v="510" actId="207"/>
        <pc:sldMkLst>
          <pc:docMk/>
          <pc:sldMk cId="1819958679" sldId="372"/>
        </pc:sldMkLst>
        <pc:spChg chg="mod">
          <ac:chgData name="Erik Claes (FAGG - AFMPS)" userId="d0d9c9a2-8ca1-421f-9766-97303ea236e0" providerId="ADAL" clId="{A480A939-0E9F-4D03-B738-D6A97F1740B6}" dt="2021-11-29T10:18:17.618" v="510" actId="207"/>
          <ac:spMkLst>
            <pc:docMk/>
            <pc:sldMk cId="1819958679" sldId="372"/>
            <ac:spMk id="8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A480A939-0E9F-4D03-B738-D6A97F1740B6}" dt="2021-11-29T10:19:04.901" v="521" actId="20577"/>
        <pc:sldMkLst>
          <pc:docMk/>
          <pc:sldMk cId="2812145525" sldId="373"/>
        </pc:sldMkLst>
        <pc:spChg chg="mod">
          <ac:chgData name="Erik Claes (FAGG - AFMPS)" userId="d0d9c9a2-8ca1-421f-9766-97303ea236e0" providerId="ADAL" clId="{A480A939-0E9F-4D03-B738-D6A97F1740B6}" dt="2021-11-29T10:19:04.901" v="521" actId="20577"/>
          <ac:spMkLst>
            <pc:docMk/>
            <pc:sldMk cId="2812145525" sldId="37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A480A939-0E9F-4D03-B738-D6A97F1740B6}" dt="2021-11-29T10:19:01.680" v="518" actId="255"/>
          <ac:spMkLst>
            <pc:docMk/>
            <pc:sldMk cId="2812145525" sldId="373"/>
            <ac:spMk id="7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A480A939-0E9F-4D03-B738-D6A97F1740B6}" dt="2021-11-29T10:47:17.585" v="533" actId="20577"/>
        <pc:sldMkLst>
          <pc:docMk/>
          <pc:sldMk cId="463645708" sldId="374"/>
        </pc:sldMkLst>
        <pc:spChg chg="mod">
          <ac:chgData name="Erik Claes (FAGG - AFMPS)" userId="d0d9c9a2-8ca1-421f-9766-97303ea236e0" providerId="ADAL" clId="{A480A939-0E9F-4D03-B738-D6A97F1740B6}" dt="2021-11-29T10:47:17.585" v="533" actId="20577"/>
          <ac:spMkLst>
            <pc:docMk/>
            <pc:sldMk cId="463645708" sldId="374"/>
            <ac:spMk id="7" creationId="{00000000-0000-0000-0000-000000000000}"/>
          </ac:spMkLst>
        </pc:spChg>
      </pc:sldChg>
      <pc:sldChg chg="modSp add">
        <pc:chgData name="Erik Claes (FAGG - AFMPS)" userId="d0d9c9a2-8ca1-421f-9766-97303ea236e0" providerId="ADAL" clId="{A480A939-0E9F-4D03-B738-D6A97F1740B6}" dt="2021-11-29T10:48:47.468" v="542"/>
        <pc:sldMkLst>
          <pc:docMk/>
          <pc:sldMk cId="2625256506" sldId="375"/>
        </pc:sldMkLst>
        <pc:spChg chg="mod">
          <ac:chgData name="Erik Claes (FAGG - AFMPS)" userId="d0d9c9a2-8ca1-421f-9766-97303ea236e0" providerId="ADAL" clId="{A480A939-0E9F-4D03-B738-D6A97F1740B6}" dt="2021-11-29T10:48:47.468" v="542"/>
          <ac:spMkLst>
            <pc:docMk/>
            <pc:sldMk cId="2625256506" sldId="375"/>
            <ac:spMk id="7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A480A939-0E9F-4D03-B738-D6A97F1740B6}" dt="2021-11-29T10:48:23.726" v="541" actId="404"/>
        <pc:sldMkLst>
          <pc:docMk/>
          <pc:sldMk cId="1370311367" sldId="376"/>
        </pc:sldMkLst>
        <pc:spChg chg="mod">
          <ac:chgData name="Erik Claes (FAGG - AFMPS)" userId="d0d9c9a2-8ca1-421f-9766-97303ea236e0" providerId="ADAL" clId="{A480A939-0E9F-4D03-B738-D6A97F1740B6}" dt="2021-11-29T10:48:23.726" v="541" actId="404"/>
          <ac:spMkLst>
            <pc:docMk/>
            <pc:sldMk cId="1370311367" sldId="376"/>
            <ac:spMk id="7" creationId="{00000000-0000-0000-0000-000000000000}"/>
          </ac:spMkLst>
        </pc:spChg>
      </pc:sldChg>
      <pc:sldChg chg="modSp add">
        <pc:chgData name="Erik Claes (FAGG - AFMPS)" userId="d0d9c9a2-8ca1-421f-9766-97303ea236e0" providerId="ADAL" clId="{A480A939-0E9F-4D03-B738-D6A97F1740B6}" dt="2021-11-29T10:47:54.450" v="538"/>
        <pc:sldMkLst>
          <pc:docMk/>
          <pc:sldMk cId="213528612" sldId="377"/>
        </pc:sldMkLst>
        <pc:spChg chg="mod">
          <ac:chgData name="Erik Claes (FAGG - AFMPS)" userId="d0d9c9a2-8ca1-421f-9766-97303ea236e0" providerId="ADAL" clId="{A480A939-0E9F-4D03-B738-D6A97F1740B6}" dt="2021-11-29T10:47:51.138" v="537" actId="1076"/>
          <ac:spMkLst>
            <pc:docMk/>
            <pc:sldMk cId="213528612" sldId="377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A480A939-0E9F-4D03-B738-D6A97F1740B6}" dt="2021-11-29T10:47:54.450" v="538"/>
          <ac:spMkLst>
            <pc:docMk/>
            <pc:sldMk cId="213528612" sldId="377"/>
            <ac:spMk id="7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451A46EB-D079-4D08-8092-F00B4491D345}"/>
    <pc:docChg chg="custSel addSld modSld">
      <pc:chgData name="Erik Claes (FAGG - AFMPS)" userId="d0d9c9a2-8ca1-421f-9766-97303ea236e0" providerId="ADAL" clId="{451A46EB-D079-4D08-8092-F00B4491D345}" dt="2021-11-26T16:09:42.647" v="1653" actId="207"/>
      <pc:docMkLst>
        <pc:docMk/>
      </pc:docMkLst>
      <pc:sldChg chg="modSp mod">
        <pc:chgData name="Erik Claes (FAGG - AFMPS)" userId="d0d9c9a2-8ca1-421f-9766-97303ea236e0" providerId="ADAL" clId="{451A46EB-D079-4D08-8092-F00B4491D345}" dt="2021-11-26T10:37:07.560" v="102" actId="403"/>
        <pc:sldMkLst>
          <pc:docMk/>
          <pc:sldMk cId="0" sldId="256"/>
        </pc:sldMkLst>
        <pc:spChg chg="mod">
          <ac:chgData name="Erik Claes (FAGG - AFMPS)" userId="d0d9c9a2-8ca1-421f-9766-97303ea236e0" providerId="ADAL" clId="{451A46EB-D079-4D08-8092-F00B4491D345}" dt="2021-11-26T10:37:07.560" v="102" actId="403"/>
          <ac:spMkLst>
            <pc:docMk/>
            <pc:sldMk cId="0" sldId="256"/>
            <ac:spMk id="6146" creationId="{00000000-0000-0000-0000-000000000000}"/>
          </ac:spMkLst>
        </pc:spChg>
      </pc:sldChg>
      <pc:sldChg chg="modSp mod">
        <pc:chgData name="Erik Claes (FAGG - AFMPS)" userId="d0d9c9a2-8ca1-421f-9766-97303ea236e0" providerId="ADAL" clId="{451A46EB-D079-4D08-8092-F00B4491D345}" dt="2021-11-26T10:33:15.514" v="2" actId="21"/>
        <pc:sldMkLst>
          <pc:docMk/>
          <pc:sldMk cId="1309702016" sldId="322"/>
        </pc:sldMkLst>
        <pc:spChg chg="mod">
          <ac:chgData name="Erik Claes (FAGG - AFMPS)" userId="d0d9c9a2-8ca1-421f-9766-97303ea236e0" providerId="ADAL" clId="{451A46EB-D079-4D08-8092-F00B4491D345}" dt="2021-11-26T10:33:15.514" v="2" actId="21"/>
          <ac:spMkLst>
            <pc:docMk/>
            <pc:sldMk cId="1309702016" sldId="322"/>
            <ac:spMk id="8" creationId="{00000000-0000-0000-0000-000000000000}"/>
          </ac:spMkLst>
        </pc:spChg>
      </pc:sldChg>
      <pc:sldChg chg="modSp mod">
        <pc:chgData name="Erik Claes (FAGG - AFMPS)" userId="d0d9c9a2-8ca1-421f-9766-97303ea236e0" providerId="ADAL" clId="{451A46EB-D079-4D08-8092-F00B4491D345}" dt="2021-11-26T10:37:15.400" v="107" actId="20577"/>
        <pc:sldMkLst>
          <pc:docMk/>
          <pc:sldMk cId="2395712418" sldId="360"/>
        </pc:sldMkLst>
        <pc:spChg chg="mod">
          <ac:chgData name="Erik Claes (FAGG - AFMPS)" userId="d0d9c9a2-8ca1-421f-9766-97303ea236e0" providerId="ADAL" clId="{451A46EB-D079-4D08-8092-F00B4491D345}" dt="2021-11-26T10:37:15.400" v="107" actId="20577"/>
          <ac:spMkLst>
            <pc:docMk/>
            <pc:sldMk cId="2395712418" sldId="360"/>
            <ac:spMk id="5" creationId="{4739CF9B-91CF-4A3C-9DD8-7C44B15A2A36}"/>
          </ac:spMkLst>
        </pc:spChg>
      </pc:sldChg>
      <pc:sldChg chg="addSp delSp modSp add mod modAnim">
        <pc:chgData name="Erik Claes (FAGG - AFMPS)" userId="d0d9c9a2-8ca1-421f-9766-97303ea236e0" providerId="ADAL" clId="{451A46EB-D079-4D08-8092-F00B4491D345}" dt="2021-11-26T14:10:04.918" v="747" actId="20577"/>
        <pc:sldMkLst>
          <pc:docMk/>
          <pc:sldMk cId="2849322256" sldId="364"/>
        </pc:sldMkLst>
        <pc:spChg chg="add del mod">
          <ac:chgData name="Erik Claes (FAGG - AFMPS)" userId="d0d9c9a2-8ca1-421f-9766-97303ea236e0" providerId="ADAL" clId="{451A46EB-D079-4D08-8092-F00B4491D345}" dt="2021-11-26T10:46:46.013" v="390"/>
          <ac:spMkLst>
            <pc:docMk/>
            <pc:sldMk cId="2849322256" sldId="364"/>
            <ac:spMk id="2" creationId="{1789FA2D-5E73-4C44-8E84-B8FA66269FB9}"/>
          </ac:spMkLst>
        </pc:spChg>
        <pc:spChg chg="mod">
          <ac:chgData name="Erik Claes (FAGG - AFMPS)" userId="d0d9c9a2-8ca1-421f-9766-97303ea236e0" providerId="ADAL" clId="{451A46EB-D079-4D08-8092-F00B4491D345}" dt="2021-11-26T10:37:21.640" v="111" actId="20577"/>
          <ac:spMkLst>
            <pc:docMk/>
            <pc:sldMk cId="2849322256" sldId="364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51A46EB-D079-4D08-8092-F00B4491D345}" dt="2021-11-26T10:34:40.105" v="80" actId="20577"/>
          <ac:spMkLst>
            <pc:docMk/>
            <pc:sldMk cId="2849322256" sldId="364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51A46EB-D079-4D08-8092-F00B4491D345}" dt="2021-11-26T14:10:04.918" v="747" actId="20577"/>
          <ac:spMkLst>
            <pc:docMk/>
            <pc:sldMk cId="2849322256" sldId="364"/>
            <ac:spMk id="8" creationId="{00000000-0000-0000-0000-000000000000}"/>
          </ac:spMkLst>
        </pc:spChg>
      </pc:sldChg>
      <pc:sldChg chg="addSp modSp add mod modAnim">
        <pc:chgData name="Erik Claes (FAGG - AFMPS)" userId="d0d9c9a2-8ca1-421f-9766-97303ea236e0" providerId="ADAL" clId="{451A46EB-D079-4D08-8092-F00B4491D345}" dt="2021-11-26T14:33:08.783" v="1294" actId="12"/>
        <pc:sldMkLst>
          <pc:docMk/>
          <pc:sldMk cId="2493833039" sldId="365"/>
        </pc:sldMkLst>
        <pc:spChg chg="mod">
          <ac:chgData name="Erik Claes (FAGG - AFMPS)" userId="d0d9c9a2-8ca1-421f-9766-97303ea236e0" providerId="ADAL" clId="{451A46EB-D079-4D08-8092-F00B4491D345}" dt="2021-11-26T10:51:17.014" v="521" actId="20577"/>
          <ac:spMkLst>
            <pc:docMk/>
            <pc:sldMk cId="2493833039" sldId="365"/>
            <ac:spMk id="5" creationId="{4739CF9B-91CF-4A3C-9DD8-7C44B15A2A36}"/>
          </ac:spMkLst>
        </pc:spChg>
        <pc:spChg chg="add mod">
          <ac:chgData name="Erik Claes (FAGG - AFMPS)" userId="d0d9c9a2-8ca1-421f-9766-97303ea236e0" providerId="ADAL" clId="{451A46EB-D079-4D08-8092-F00B4491D345}" dt="2021-11-26T14:33:08.783" v="1294" actId="12"/>
          <ac:spMkLst>
            <pc:docMk/>
            <pc:sldMk cId="2493833039" sldId="365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51A46EB-D079-4D08-8092-F00B4491D345}" dt="2021-11-26T14:17:35.421" v="997" actId="27636"/>
          <ac:spMkLst>
            <pc:docMk/>
            <pc:sldMk cId="2493833039" sldId="365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51A46EB-D079-4D08-8092-F00B4491D345}" dt="2021-11-26T10:35:49.564" v="88" actId="6549"/>
          <ac:spMkLst>
            <pc:docMk/>
            <pc:sldMk cId="2493833039" sldId="365"/>
            <ac:spMk id="8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451A46EB-D079-4D08-8092-F00B4491D345}" dt="2021-11-26T15:59:13.481" v="1313" actId="20577"/>
        <pc:sldMkLst>
          <pc:docMk/>
          <pc:sldMk cId="938347558" sldId="366"/>
        </pc:sldMkLst>
        <pc:spChg chg="mod">
          <ac:chgData name="Erik Claes (FAGG - AFMPS)" userId="d0d9c9a2-8ca1-421f-9766-97303ea236e0" providerId="ADAL" clId="{451A46EB-D079-4D08-8092-F00B4491D345}" dt="2021-11-26T10:51:11.254" v="516" actId="20577"/>
          <ac:spMkLst>
            <pc:docMk/>
            <pc:sldMk cId="938347558" sldId="366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51A46EB-D079-4D08-8092-F00B4491D345}" dt="2021-11-26T15:59:13.481" v="1313" actId="20577"/>
          <ac:spMkLst>
            <pc:docMk/>
            <pc:sldMk cId="938347558" sldId="366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51A46EB-D079-4D08-8092-F00B4491D345}" dt="2021-11-26T10:46:57.767" v="398" actId="20577"/>
          <ac:spMkLst>
            <pc:docMk/>
            <pc:sldMk cId="938347558" sldId="366"/>
            <ac:spMk id="7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451A46EB-D079-4D08-8092-F00B4491D345}" dt="2021-11-26T16:09:42.647" v="1653" actId="207"/>
        <pc:sldMkLst>
          <pc:docMk/>
          <pc:sldMk cId="1274573732" sldId="367"/>
        </pc:sldMkLst>
        <pc:spChg chg="mod">
          <ac:chgData name="Erik Claes (FAGG - AFMPS)" userId="d0d9c9a2-8ca1-421f-9766-97303ea236e0" providerId="ADAL" clId="{451A46EB-D079-4D08-8092-F00B4491D345}" dt="2021-11-26T10:51:04.345" v="511" actId="20577"/>
          <ac:spMkLst>
            <pc:docMk/>
            <pc:sldMk cId="1274573732" sldId="367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51A46EB-D079-4D08-8092-F00B4491D345}" dt="2021-11-26T16:09:42.647" v="1653" actId="207"/>
          <ac:spMkLst>
            <pc:docMk/>
            <pc:sldMk cId="1274573732" sldId="367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51A46EB-D079-4D08-8092-F00B4491D345}" dt="2021-11-26T10:50:20.236" v="482" actId="20577"/>
          <ac:spMkLst>
            <pc:docMk/>
            <pc:sldMk cId="1274573732" sldId="367"/>
            <ac:spMk id="7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451A46EB-D079-4D08-8092-F00B4491D345}" dt="2021-11-26T14:24:49.014" v="1291" actId="113"/>
        <pc:sldMkLst>
          <pc:docMk/>
          <pc:sldMk cId="369784102" sldId="368"/>
        </pc:sldMkLst>
        <pc:spChg chg="mod">
          <ac:chgData name="Erik Claes (FAGG - AFMPS)" userId="d0d9c9a2-8ca1-421f-9766-97303ea236e0" providerId="ADAL" clId="{451A46EB-D079-4D08-8092-F00B4491D345}" dt="2021-11-26T14:24:49.014" v="1291" actId="113"/>
          <ac:spMkLst>
            <pc:docMk/>
            <pc:sldMk cId="369784102" sldId="36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51A46EB-D079-4D08-8092-F00B4491D345}" dt="2021-11-26T14:18:54.035" v="1052" actId="20577"/>
          <ac:spMkLst>
            <pc:docMk/>
            <pc:sldMk cId="369784102" sldId="368"/>
            <ac:spMk id="7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451A46EB-D079-4D08-8092-F00B4491D345}" dt="2021-11-26T16:04:16.514" v="1575" actId="20577"/>
        <pc:sldMkLst>
          <pc:docMk/>
          <pc:sldMk cId="1623004603" sldId="369"/>
        </pc:sldMkLst>
        <pc:spChg chg="mod">
          <ac:chgData name="Erik Claes (FAGG - AFMPS)" userId="d0d9c9a2-8ca1-421f-9766-97303ea236e0" providerId="ADAL" clId="{451A46EB-D079-4D08-8092-F00B4491D345}" dt="2021-11-26T16:04:16.514" v="1575" actId="20577"/>
          <ac:spMkLst>
            <pc:docMk/>
            <pc:sldMk cId="1623004603" sldId="369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51A46EB-D079-4D08-8092-F00B4491D345}" dt="2021-11-26T16:02:27.205" v="1341" actId="20577"/>
          <ac:spMkLst>
            <pc:docMk/>
            <pc:sldMk cId="1623004603" sldId="369"/>
            <ac:spMk id="7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239B8183-28E9-4D2F-87AE-4AFF17412FED}"/>
    <pc:docChg chg="modSld sldOrd">
      <pc:chgData name="Erik Claes (FAGG - AFMPS)" userId="d0d9c9a2-8ca1-421f-9766-97303ea236e0" providerId="ADAL" clId="{239B8183-28E9-4D2F-87AE-4AFF17412FED}" dt="2022-02-22T18:18:50.441" v="235" actId="20577"/>
      <pc:docMkLst>
        <pc:docMk/>
      </pc:docMkLst>
      <pc:sldChg chg="ord">
        <pc:chgData name="Erik Claes (FAGG - AFMPS)" userId="d0d9c9a2-8ca1-421f-9766-97303ea236e0" providerId="ADAL" clId="{239B8183-28E9-4D2F-87AE-4AFF17412FED}" dt="2022-02-22T18:11:30.177" v="81"/>
        <pc:sldMkLst>
          <pc:docMk/>
          <pc:sldMk cId="3405989361" sldId="382"/>
        </pc:sldMkLst>
      </pc:sldChg>
      <pc:sldChg chg="modSp modAnim">
        <pc:chgData name="Erik Claes (FAGG - AFMPS)" userId="d0d9c9a2-8ca1-421f-9766-97303ea236e0" providerId="ADAL" clId="{239B8183-28E9-4D2F-87AE-4AFF17412FED}" dt="2022-02-22T18:18:50.441" v="235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239B8183-28E9-4D2F-87AE-4AFF17412FED}" dt="2022-02-22T18:18:50.441" v="235" actId="20577"/>
          <ac:spMkLst>
            <pc:docMk/>
            <pc:sldMk cId="3982408209" sldId="394"/>
            <ac:spMk id="6" creationId="{C02DC3DA-6394-4129-BE2F-3277CDE0237C}"/>
          </ac:spMkLst>
        </pc:spChg>
      </pc:sldChg>
      <pc:sldChg chg="modSp mod ord modAnim">
        <pc:chgData name="Erik Claes (FAGG - AFMPS)" userId="d0d9c9a2-8ca1-421f-9766-97303ea236e0" providerId="ADAL" clId="{239B8183-28E9-4D2F-87AE-4AFF17412FED}" dt="2022-02-22T18:11:48.656" v="82" actId="1076"/>
        <pc:sldMkLst>
          <pc:docMk/>
          <pc:sldMk cId="351337153" sldId="396"/>
        </pc:sldMkLst>
        <pc:spChg chg="mod">
          <ac:chgData name="Erik Claes (FAGG - AFMPS)" userId="d0d9c9a2-8ca1-421f-9766-97303ea236e0" providerId="ADAL" clId="{239B8183-28E9-4D2F-87AE-4AFF17412FED}" dt="2022-02-22T18:11:48.656" v="82" actId="1076"/>
          <ac:spMkLst>
            <pc:docMk/>
            <pc:sldMk cId="351337153" sldId="396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239B8183-28E9-4D2F-87AE-4AFF17412FED}" dt="2022-02-22T18:11:18.361" v="77" actId="20577"/>
          <ac:spMkLst>
            <pc:docMk/>
            <pc:sldMk cId="351337153" sldId="396"/>
            <ac:spMk id="7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FD36C835-690D-4512-9FF2-7C08872BB747}"/>
    <pc:docChg chg="custSel addSld delSld modSld">
      <pc:chgData name="Erik Claes (FAGG - AFMPS)" userId="d0d9c9a2-8ca1-421f-9766-97303ea236e0" providerId="ADAL" clId="{FD36C835-690D-4512-9FF2-7C08872BB747}" dt="2022-02-23T07:31:36.353" v="409" actId="20577"/>
      <pc:docMkLst>
        <pc:docMk/>
      </pc:docMkLst>
      <pc:sldChg chg="del">
        <pc:chgData name="Erik Claes (FAGG - AFMPS)" userId="d0d9c9a2-8ca1-421f-9766-97303ea236e0" providerId="ADAL" clId="{FD36C835-690D-4512-9FF2-7C08872BB747}" dt="2022-02-23T05:46:30.018" v="116" actId="47"/>
        <pc:sldMkLst>
          <pc:docMk/>
          <pc:sldMk cId="0" sldId="256"/>
        </pc:sldMkLst>
      </pc:sldChg>
      <pc:sldChg chg="addSp delSp modSp mod">
        <pc:chgData name="Erik Claes (FAGG - AFMPS)" userId="d0d9c9a2-8ca1-421f-9766-97303ea236e0" providerId="ADAL" clId="{FD36C835-690D-4512-9FF2-7C08872BB747}" dt="2022-02-23T05:42:56.066" v="54" actId="20577"/>
        <pc:sldMkLst>
          <pc:docMk/>
          <pc:sldMk cId="0" sldId="274"/>
        </pc:sldMkLst>
        <pc:spChg chg="add mod">
          <ac:chgData name="Erik Claes (FAGG - AFMPS)" userId="d0d9c9a2-8ca1-421f-9766-97303ea236e0" providerId="ADAL" clId="{FD36C835-690D-4512-9FF2-7C08872BB747}" dt="2022-02-23T05:42:56.066" v="54" actId="20577"/>
          <ac:spMkLst>
            <pc:docMk/>
            <pc:sldMk cId="0" sldId="274"/>
            <ac:spMk id="5" creationId="{7E82E831-9787-4BD9-BE50-44597E1308E5}"/>
          </ac:spMkLst>
        </pc:spChg>
        <pc:spChg chg="del">
          <ac:chgData name="Erik Claes (FAGG - AFMPS)" userId="d0d9c9a2-8ca1-421f-9766-97303ea236e0" providerId="ADAL" clId="{FD36C835-690D-4512-9FF2-7C08872BB747}" dt="2022-02-23T05:42:48.952" v="46" actId="478"/>
          <ac:spMkLst>
            <pc:docMk/>
            <pc:sldMk cId="0" sldId="274"/>
            <ac:spMk id="10242" creationId="{D0D6BB21-67DA-4B7B-AAE1-43476971129B}"/>
          </ac:spMkLst>
        </pc:spChg>
      </pc:sldChg>
      <pc:sldChg chg="modSp add mod">
        <pc:chgData name="Erik Claes (FAGG - AFMPS)" userId="d0d9c9a2-8ca1-421f-9766-97303ea236e0" providerId="ADAL" clId="{FD36C835-690D-4512-9FF2-7C08872BB747}" dt="2022-02-23T05:46:52.293" v="117" actId="20577"/>
        <pc:sldMkLst>
          <pc:docMk/>
          <pc:sldMk cId="0" sldId="277"/>
        </pc:sldMkLst>
        <pc:spChg chg="mod">
          <ac:chgData name="Erik Claes (FAGG - AFMPS)" userId="d0d9c9a2-8ca1-421f-9766-97303ea236e0" providerId="ADAL" clId="{FD36C835-690D-4512-9FF2-7C08872BB747}" dt="2022-02-23T05:46:52.293" v="117" actId="20577"/>
          <ac:spMkLst>
            <pc:docMk/>
            <pc:sldMk cId="0" sldId="277"/>
            <ac:spMk id="8194" creationId="{30467264-4F03-4491-87DC-F23D138358A7}"/>
          </ac:spMkLst>
        </pc:spChg>
        <pc:spChg chg="mod">
          <ac:chgData name="Erik Claes (FAGG - AFMPS)" userId="d0d9c9a2-8ca1-421f-9766-97303ea236e0" providerId="ADAL" clId="{FD36C835-690D-4512-9FF2-7C08872BB747}" dt="2022-02-23T05:45:45.206" v="81" actId="20577"/>
          <ac:spMkLst>
            <pc:docMk/>
            <pc:sldMk cId="0" sldId="277"/>
            <ac:spMk id="8195" creationId="{2AD3D30F-F0EE-45AB-AAAE-763FAB4C98AF}"/>
          </ac:spMkLst>
        </pc:spChg>
        <pc:spChg chg="mod">
          <ac:chgData name="Erik Claes (FAGG - AFMPS)" userId="d0d9c9a2-8ca1-421f-9766-97303ea236e0" providerId="ADAL" clId="{FD36C835-690D-4512-9FF2-7C08872BB747}" dt="2022-02-23T05:46:14.972" v="115" actId="20577"/>
          <ac:spMkLst>
            <pc:docMk/>
            <pc:sldMk cId="0" sldId="277"/>
            <ac:spMk id="8196" creationId="{AA39F467-D264-47B4-924D-3680AAEA0449}"/>
          </ac:spMkLst>
        </pc:spChg>
      </pc:sldChg>
      <pc:sldChg chg="modSp mod">
        <pc:chgData name="Erik Claes (FAGG - AFMPS)" userId="d0d9c9a2-8ca1-421f-9766-97303ea236e0" providerId="ADAL" clId="{FD36C835-690D-4512-9FF2-7C08872BB747}" dt="2022-02-23T05:42:34.559" v="45" actId="20577"/>
        <pc:sldMkLst>
          <pc:docMk/>
          <pc:sldMk cId="1309702016" sldId="322"/>
        </pc:sldMkLst>
        <pc:spChg chg="mod">
          <ac:chgData name="Erik Claes (FAGG - AFMPS)" userId="d0d9c9a2-8ca1-421f-9766-97303ea236e0" providerId="ADAL" clId="{FD36C835-690D-4512-9FF2-7C08872BB747}" dt="2022-02-23T05:42:34.559" v="45" actId="20577"/>
          <ac:spMkLst>
            <pc:docMk/>
            <pc:sldMk cId="1309702016" sldId="322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FD36C835-690D-4512-9FF2-7C08872BB747}" dt="2022-02-22T18:44:42.581" v="2" actId="255"/>
        <pc:sldMkLst>
          <pc:docMk/>
          <pc:sldMk cId="463645708" sldId="374"/>
        </pc:sldMkLst>
        <pc:spChg chg="mod">
          <ac:chgData name="Erik Claes (FAGG - AFMPS)" userId="d0d9c9a2-8ca1-421f-9766-97303ea236e0" providerId="ADAL" clId="{FD36C835-690D-4512-9FF2-7C08872BB747}" dt="2022-02-22T18:43:55.197" v="0" actId="5793"/>
          <ac:spMkLst>
            <pc:docMk/>
            <pc:sldMk cId="463645708" sldId="374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D36C835-690D-4512-9FF2-7C08872BB747}" dt="2022-02-22T18:44:42.581" v="2" actId="255"/>
          <ac:spMkLst>
            <pc:docMk/>
            <pc:sldMk cId="463645708" sldId="374"/>
            <ac:spMk id="7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FD36C835-690D-4512-9FF2-7C08872BB747}" dt="2022-02-23T06:53:12.364" v="389" actId="20577"/>
        <pc:sldMkLst>
          <pc:docMk/>
          <pc:sldMk cId="2625256506" sldId="375"/>
        </pc:sldMkLst>
        <pc:spChg chg="mod">
          <ac:chgData name="Erik Claes (FAGG - AFMPS)" userId="d0d9c9a2-8ca1-421f-9766-97303ea236e0" providerId="ADAL" clId="{FD36C835-690D-4512-9FF2-7C08872BB747}" dt="2022-02-22T18:45:29.413" v="9" actId="255"/>
          <ac:spMkLst>
            <pc:docMk/>
            <pc:sldMk cId="2625256506" sldId="375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FD36C835-690D-4512-9FF2-7C08872BB747}" dt="2022-02-23T06:53:12.364" v="389" actId="20577"/>
          <ac:spMkLst>
            <pc:docMk/>
            <pc:sldMk cId="2625256506" sldId="375"/>
            <ac:spMk id="9" creationId="{E66A5502-3A9A-4ADD-AFC2-8D83E7E629A7}"/>
          </ac:spMkLst>
        </pc:spChg>
      </pc:sldChg>
      <pc:sldChg chg="modSp mod">
        <pc:chgData name="Erik Claes (FAGG - AFMPS)" userId="d0d9c9a2-8ca1-421f-9766-97303ea236e0" providerId="ADAL" clId="{FD36C835-690D-4512-9FF2-7C08872BB747}" dt="2022-02-23T06:53:08.667" v="388" actId="20577"/>
        <pc:sldMkLst>
          <pc:docMk/>
          <pc:sldMk cId="1370311367" sldId="376"/>
        </pc:sldMkLst>
        <pc:spChg chg="mod">
          <ac:chgData name="Erik Claes (FAGG - AFMPS)" userId="d0d9c9a2-8ca1-421f-9766-97303ea236e0" providerId="ADAL" clId="{FD36C835-690D-4512-9FF2-7C08872BB747}" dt="2022-02-22T18:45:23.523" v="8" actId="14100"/>
          <ac:spMkLst>
            <pc:docMk/>
            <pc:sldMk cId="1370311367" sldId="376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FD36C835-690D-4512-9FF2-7C08872BB747}" dt="2022-02-23T06:53:08.667" v="388" actId="20577"/>
          <ac:spMkLst>
            <pc:docMk/>
            <pc:sldMk cId="1370311367" sldId="376"/>
            <ac:spMk id="9" creationId="{C6628BB2-897C-48A2-8035-D97BF366304C}"/>
          </ac:spMkLst>
        </pc:spChg>
      </pc:sldChg>
      <pc:sldChg chg="modSp mod">
        <pc:chgData name="Erik Claes (FAGG - AFMPS)" userId="d0d9c9a2-8ca1-421f-9766-97303ea236e0" providerId="ADAL" clId="{FD36C835-690D-4512-9FF2-7C08872BB747}" dt="2022-02-23T06:53:00.794" v="386" actId="20577"/>
        <pc:sldMkLst>
          <pc:docMk/>
          <pc:sldMk cId="213528612" sldId="377"/>
        </pc:sldMkLst>
        <pc:spChg chg="mod">
          <ac:chgData name="Erik Claes (FAGG - AFMPS)" userId="d0d9c9a2-8ca1-421f-9766-97303ea236e0" providerId="ADAL" clId="{FD36C835-690D-4512-9FF2-7C08872BB747}" dt="2022-02-23T06:53:00.794" v="386" actId="20577"/>
          <ac:spMkLst>
            <pc:docMk/>
            <pc:sldMk cId="213528612" sldId="377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D36C835-690D-4512-9FF2-7C08872BB747}" dt="2022-02-22T18:45:06.055" v="5" actId="255"/>
          <ac:spMkLst>
            <pc:docMk/>
            <pc:sldMk cId="213528612" sldId="377"/>
            <ac:spMk id="7" creationId="{00000000-0000-0000-0000-000000000000}"/>
          </ac:spMkLst>
        </pc:spChg>
      </pc:sldChg>
      <pc:sldChg chg="modSp">
        <pc:chgData name="Erik Claes (FAGG - AFMPS)" userId="d0d9c9a2-8ca1-421f-9766-97303ea236e0" providerId="ADAL" clId="{FD36C835-690D-4512-9FF2-7C08872BB747}" dt="2022-02-22T18:49:07.329" v="11"/>
        <pc:sldMkLst>
          <pc:docMk/>
          <pc:sldMk cId="1638244965" sldId="380"/>
        </pc:sldMkLst>
        <pc:graphicFrameChg chg="mod">
          <ac:chgData name="Erik Claes (FAGG - AFMPS)" userId="d0d9c9a2-8ca1-421f-9766-97303ea236e0" providerId="ADAL" clId="{FD36C835-690D-4512-9FF2-7C08872BB747}" dt="2022-02-22T18:49:07.329" v="11"/>
          <ac:graphicFrameMkLst>
            <pc:docMk/>
            <pc:sldMk cId="1638244965" sldId="380"/>
            <ac:graphicFrameMk id="4" creationId="{54E7206E-9703-4A32-AC1A-7CE2494C7FFF}"/>
          </ac:graphicFrameMkLst>
        </pc:graphicFrameChg>
      </pc:sldChg>
      <pc:sldChg chg="modSp">
        <pc:chgData name="Erik Claes (FAGG - AFMPS)" userId="d0d9c9a2-8ca1-421f-9766-97303ea236e0" providerId="ADAL" clId="{FD36C835-690D-4512-9FF2-7C08872BB747}" dt="2022-02-23T07:04:31.863" v="404" actId="20577"/>
        <pc:sldMkLst>
          <pc:docMk/>
          <pc:sldMk cId="2224698884" sldId="381"/>
        </pc:sldMkLst>
        <pc:spChg chg="mod">
          <ac:chgData name="Erik Claes (FAGG - AFMPS)" userId="d0d9c9a2-8ca1-421f-9766-97303ea236e0" providerId="ADAL" clId="{FD36C835-690D-4512-9FF2-7C08872BB747}" dt="2022-02-23T07:04:31.863" v="404" actId="20577"/>
          <ac:spMkLst>
            <pc:docMk/>
            <pc:sldMk cId="2224698884" sldId="381"/>
            <ac:spMk id="6" creationId="{C02DC3DA-6394-4129-BE2F-3277CDE0237C}"/>
          </ac:spMkLst>
        </pc:spChg>
      </pc:sldChg>
      <pc:sldChg chg="modSp">
        <pc:chgData name="Erik Claes (FAGG - AFMPS)" userId="d0d9c9a2-8ca1-421f-9766-97303ea236e0" providerId="ADAL" clId="{FD36C835-690D-4512-9FF2-7C08872BB747}" dt="2022-02-23T07:31:36.353" v="409" actId="20577"/>
        <pc:sldMkLst>
          <pc:docMk/>
          <pc:sldMk cId="3405989361" sldId="382"/>
        </pc:sldMkLst>
        <pc:spChg chg="mod">
          <ac:chgData name="Erik Claes (FAGG - AFMPS)" userId="d0d9c9a2-8ca1-421f-9766-97303ea236e0" providerId="ADAL" clId="{FD36C835-690D-4512-9FF2-7C08872BB747}" dt="2022-02-23T07:31:36.353" v="409" actId="20577"/>
          <ac:spMkLst>
            <pc:docMk/>
            <pc:sldMk cId="3405989361" sldId="382"/>
            <ac:spMk id="6" creationId="{C02DC3DA-6394-4129-BE2F-3277CDE0237C}"/>
          </ac:spMkLst>
        </pc:spChg>
      </pc:sldChg>
      <pc:sldChg chg="modSp">
        <pc:chgData name="Erik Claes (FAGG - AFMPS)" userId="d0d9c9a2-8ca1-421f-9766-97303ea236e0" providerId="ADAL" clId="{FD36C835-690D-4512-9FF2-7C08872BB747}" dt="2022-02-23T07:05:51.092" v="406" actId="20577"/>
        <pc:sldMkLst>
          <pc:docMk/>
          <pc:sldMk cId="325933186" sldId="390"/>
        </pc:sldMkLst>
        <pc:spChg chg="mod">
          <ac:chgData name="Erik Claes (FAGG - AFMPS)" userId="d0d9c9a2-8ca1-421f-9766-97303ea236e0" providerId="ADAL" clId="{FD36C835-690D-4512-9FF2-7C08872BB747}" dt="2022-02-23T07:05:51.092" v="406" actId="20577"/>
          <ac:spMkLst>
            <pc:docMk/>
            <pc:sldMk cId="325933186" sldId="390"/>
            <ac:spMk id="6" creationId="{C02DC3DA-6394-4129-BE2F-3277CDE0237C}"/>
          </ac:spMkLst>
        </pc:spChg>
      </pc:sldChg>
      <pc:sldChg chg="modSp modAnim">
        <pc:chgData name="Erik Claes (FAGG - AFMPS)" userId="d0d9c9a2-8ca1-421f-9766-97303ea236e0" providerId="ADAL" clId="{FD36C835-690D-4512-9FF2-7C08872BB747}" dt="2022-02-23T07:30:53.093" v="407" actId="20577"/>
        <pc:sldMkLst>
          <pc:docMk/>
          <pc:sldMk cId="2359682090" sldId="393"/>
        </pc:sldMkLst>
        <pc:spChg chg="mod">
          <ac:chgData name="Erik Claes (FAGG - AFMPS)" userId="d0d9c9a2-8ca1-421f-9766-97303ea236e0" providerId="ADAL" clId="{FD36C835-690D-4512-9FF2-7C08872BB747}" dt="2022-02-23T07:30:53.093" v="407" actId="20577"/>
          <ac:spMkLst>
            <pc:docMk/>
            <pc:sldMk cId="2359682090" sldId="393"/>
            <ac:spMk id="6" creationId="{C02DC3DA-6394-4129-BE2F-3277CDE0237C}"/>
          </ac:spMkLst>
        </pc:spChg>
      </pc:sldChg>
      <pc:sldChg chg="modSp">
        <pc:chgData name="Erik Claes (FAGG - AFMPS)" userId="d0d9c9a2-8ca1-421f-9766-97303ea236e0" providerId="ADAL" clId="{FD36C835-690D-4512-9FF2-7C08872BB747}" dt="2022-02-23T06:53:31.867" v="401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FD36C835-690D-4512-9FF2-7C08872BB747}" dt="2022-02-23T06:53:31.867" v="401" actId="20577"/>
          <ac:spMkLst>
            <pc:docMk/>
            <pc:sldMk cId="3982408209" sldId="394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FD36C835-690D-4512-9FF2-7C08872BB747}" dt="2022-02-23T06:52:45.177" v="384" actId="20577"/>
        <pc:sldMkLst>
          <pc:docMk/>
          <pc:sldMk cId="2631260560" sldId="395"/>
        </pc:sldMkLst>
        <pc:spChg chg="mod">
          <ac:chgData name="Erik Claes (FAGG - AFMPS)" userId="d0d9c9a2-8ca1-421f-9766-97303ea236e0" providerId="ADAL" clId="{FD36C835-690D-4512-9FF2-7C08872BB747}" dt="2022-02-23T06:52:45.177" v="384" actId="20577"/>
          <ac:spMkLst>
            <pc:docMk/>
            <pc:sldMk cId="2631260560" sldId="395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D36C835-690D-4512-9FF2-7C08872BB747}" dt="2022-02-22T18:45:12.246" v="6" actId="255"/>
          <ac:spMkLst>
            <pc:docMk/>
            <pc:sldMk cId="2631260560" sldId="395"/>
            <ac:spMk id="7" creationId="{00000000-0000-0000-0000-000000000000}"/>
          </ac:spMkLst>
        </pc:spChg>
      </pc:sldChg>
      <pc:sldChg chg="modSp">
        <pc:chgData name="Erik Claes (FAGG - AFMPS)" userId="d0d9c9a2-8ca1-421f-9766-97303ea236e0" providerId="ADAL" clId="{FD36C835-690D-4512-9FF2-7C08872BB747}" dt="2022-02-23T06:53:38.521" v="402" actId="20577"/>
        <pc:sldMkLst>
          <pc:docMk/>
          <pc:sldMk cId="351337153" sldId="396"/>
        </pc:sldMkLst>
        <pc:spChg chg="mod">
          <ac:chgData name="Erik Claes (FAGG - AFMPS)" userId="d0d9c9a2-8ca1-421f-9766-97303ea236e0" providerId="ADAL" clId="{FD36C835-690D-4512-9FF2-7C08872BB747}" dt="2022-02-23T06:53:38.521" v="402" actId="20577"/>
          <ac:spMkLst>
            <pc:docMk/>
            <pc:sldMk cId="351337153" sldId="396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FD36C835-690D-4512-9FF2-7C08872BB747}" dt="2022-02-23T06:52:55.848" v="385" actId="20577"/>
        <pc:sldMkLst>
          <pc:docMk/>
          <pc:sldMk cId="1223879424" sldId="397"/>
        </pc:sldMkLst>
        <pc:spChg chg="mod">
          <ac:chgData name="Erik Claes (FAGG - AFMPS)" userId="d0d9c9a2-8ca1-421f-9766-97303ea236e0" providerId="ADAL" clId="{FD36C835-690D-4512-9FF2-7C08872BB747}" dt="2022-02-23T06:52:55.848" v="385" actId="20577"/>
          <ac:spMkLst>
            <pc:docMk/>
            <pc:sldMk cId="1223879424" sldId="397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D36C835-690D-4512-9FF2-7C08872BB747}" dt="2022-02-22T18:44:58.328" v="4" actId="255"/>
          <ac:spMkLst>
            <pc:docMk/>
            <pc:sldMk cId="1223879424" sldId="397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FD36C835-690D-4512-9FF2-7C08872BB747}" dt="2022-02-22T18:44:48.885" v="3" actId="255"/>
        <pc:sldMkLst>
          <pc:docMk/>
          <pc:sldMk cId="2679921108" sldId="398"/>
        </pc:sldMkLst>
        <pc:spChg chg="mod">
          <ac:chgData name="Erik Claes (FAGG - AFMPS)" userId="d0d9c9a2-8ca1-421f-9766-97303ea236e0" providerId="ADAL" clId="{FD36C835-690D-4512-9FF2-7C08872BB747}" dt="2022-02-22T18:43:59.468" v="1" actId="5793"/>
          <ac:spMkLst>
            <pc:docMk/>
            <pc:sldMk cId="2679921108" sldId="39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D36C835-690D-4512-9FF2-7C08872BB747}" dt="2022-02-22T18:44:48.885" v="3" actId="255"/>
          <ac:spMkLst>
            <pc:docMk/>
            <pc:sldMk cId="2679921108" sldId="398"/>
            <ac:spMk id="7" creationId="{00000000-0000-0000-0000-000000000000}"/>
          </ac:spMkLst>
        </pc:spChg>
      </pc:sldChg>
    </pc:docChg>
  </pc:docChgLst>
  <pc:docChgLst>
    <pc:chgData name="Erik Claes (FAGG - AFMPS)" userId="d0d9c9a2-8ca1-421f-9766-97303ea236e0" providerId="ADAL" clId="{ED584310-EEB7-4649-8CAB-FCCECE3FF7B9}"/>
    <pc:docChg chg="custSel addSld delSld modSld sldOrd">
      <pc:chgData name="Erik Claes (FAGG - AFMPS)" userId="d0d9c9a2-8ca1-421f-9766-97303ea236e0" providerId="ADAL" clId="{ED584310-EEB7-4649-8CAB-FCCECE3FF7B9}" dt="2022-02-21T17:08:03.182" v="546" actId="13926"/>
      <pc:docMkLst>
        <pc:docMk/>
      </pc:docMkLst>
      <pc:sldChg chg="ord">
        <pc:chgData name="Erik Claes (FAGG - AFMPS)" userId="d0d9c9a2-8ca1-421f-9766-97303ea236e0" providerId="ADAL" clId="{ED584310-EEB7-4649-8CAB-FCCECE3FF7B9}" dt="2022-02-21T11:27:29.152" v="39"/>
        <pc:sldMkLst>
          <pc:docMk/>
          <pc:sldMk cId="1309702016" sldId="322"/>
        </pc:sldMkLst>
      </pc:sldChg>
      <pc:sldChg chg="modSp modAnim">
        <pc:chgData name="Erik Claes (FAGG - AFMPS)" userId="d0d9c9a2-8ca1-421f-9766-97303ea236e0" providerId="ADAL" clId="{ED584310-EEB7-4649-8CAB-FCCECE3FF7B9}" dt="2022-02-21T11:26:32.042" v="18" actId="20577"/>
        <pc:sldMkLst>
          <pc:docMk/>
          <pc:sldMk cId="2395712418" sldId="360"/>
        </pc:sldMkLst>
        <pc:spChg chg="mod">
          <ac:chgData name="Erik Claes (FAGG - AFMPS)" userId="d0d9c9a2-8ca1-421f-9766-97303ea236e0" providerId="ADAL" clId="{ED584310-EEB7-4649-8CAB-FCCECE3FF7B9}" dt="2022-02-21T11:26:32.042" v="18" actId="20577"/>
          <ac:spMkLst>
            <pc:docMk/>
            <pc:sldMk cId="2395712418" sldId="360"/>
            <ac:spMk id="8" creationId="{00000000-0000-0000-0000-000000000000}"/>
          </ac:spMkLst>
        </pc:spChg>
      </pc:sldChg>
      <pc:sldChg chg="del">
        <pc:chgData name="Erik Claes (FAGG - AFMPS)" userId="d0d9c9a2-8ca1-421f-9766-97303ea236e0" providerId="ADAL" clId="{ED584310-EEB7-4649-8CAB-FCCECE3FF7B9}" dt="2022-02-21T15:29:19.909" v="126" actId="47"/>
        <pc:sldMkLst>
          <pc:docMk/>
          <pc:sldMk cId="938347558" sldId="366"/>
        </pc:sldMkLst>
      </pc:sldChg>
      <pc:sldChg chg="modSp">
        <pc:chgData name="Erik Claes (FAGG - AFMPS)" userId="d0d9c9a2-8ca1-421f-9766-97303ea236e0" providerId="ADAL" clId="{ED584310-EEB7-4649-8CAB-FCCECE3FF7B9}" dt="2022-02-21T15:04:18.793" v="125" actId="5793"/>
        <pc:sldMkLst>
          <pc:docMk/>
          <pc:sldMk cId="369784102" sldId="368"/>
        </pc:sldMkLst>
        <pc:spChg chg="mod">
          <ac:chgData name="Erik Claes (FAGG - AFMPS)" userId="d0d9c9a2-8ca1-421f-9766-97303ea236e0" providerId="ADAL" clId="{ED584310-EEB7-4649-8CAB-FCCECE3FF7B9}" dt="2022-02-21T15:04:18.793" v="125" actId="5793"/>
          <ac:spMkLst>
            <pc:docMk/>
            <pc:sldMk cId="369784102" sldId="368"/>
            <ac:spMk id="6" creationId="{C02DC3DA-6394-4129-BE2F-3277CDE0237C}"/>
          </ac:spMkLst>
        </pc:spChg>
      </pc:sldChg>
      <pc:sldChg chg="del">
        <pc:chgData name="Erik Claes (FAGG - AFMPS)" userId="d0d9c9a2-8ca1-421f-9766-97303ea236e0" providerId="ADAL" clId="{ED584310-EEB7-4649-8CAB-FCCECE3FF7B9}" dt="2022-02-21T15:29:32.773" v="127" actId="47"/>
        <pc:sldMkLst>
          <pc:docMk/>
          <pc:sldMk cId="1623004603" sldId="369"/>
        </pc:sldMkLst>
      </pc:sldChg>
      <pc:sldChg chg="modSp modAnim">
        <pc:chgData name="Erik Claes (FAGG - AFMPS)" userId="d0d9c9a2-8ca1-421f-9766-97303ea236e0" providerId="ADAL" clId="{ED584310-EEB7-4649-8CAB-FCCECE3FF7B9}" dt="2022-02-21T15:44:17.393" v="314" actId="20577"/>
        <pc:sldMkLst>
          <pc:docMk/>
          <pc:sldMk cId="463645708" sldId="374"/>
        </pc:sldMkLst>
        <pc:spChg chg="mod">
          <ac:chgData name="Erik Claes (FAGG - AFMPS)" userId="d0d9c9a2-8ca1-421f-9766-97303ea236e0" providerId="ADAL" clId="{ED584310-EEB7-4649-8CAB-FCCECE3FF7B9}" dt="2022-02-21T15:44:17.393" v="314" actId="20577"/>
          <ac:spMkLst>
            <pc:docMk/>
            <pc:sldMk cId="463645708" sldId="374"/>
            <ac:spMk id="6" creationId="{C02DC3DA-6394-4129-BE2F-3277CDE0237C}"/>
          </ac:spMkLst>
        </pc:spChg>
      </pc:sldChg>
      <pc:sldChg chg="modSp add">
        <pc:chgData name="Erik Claes (FAGG - AFMPS)" userId="d0d9c9a2-8ca1-421f-9766-97303ea236e0" providerId="ADAL" clId="{ED584310-EEB7-4649-8CAB-FCCECE3FF7B9}" dt="2022-02-21T11:26:54.583" v="20" actId="207"/>
        <pc:sldMkLst>
          <pc:docMk/>
          <pc:sldMk cId="4031202236" sldId="378"/>
        </pc:sldMkLst>
        <pc:spChg chg="mod">
          <ac:chgData name="Erik Claes (FAGG - AFMPS)" userId="d0d9c9a2-8ca1-421f-9766-97303ea236e0" providerId="ADAL" clId="{ED584310-EEB7-4649-8CAB-FCCECE3FF7B9}" dt="2022-02-21T11:26:54.583" v="20" actId="207"/>
          <ac:spMkLst>
            <pc:docMk/>
            <pc:sldMk cId="4031202236" sldId="378"/>
            <ac:spMk id="8" creationId="{00000000-0000-0000-0000-000000000000}"/>
          </ac:spMkLst>
        </pc:spChg>
      </pc:sldChg>
      <pc:sldChg chg="addSp delSp modSp add mod modAnim">
        <pc:chgData name="Erik Claes (FAGG - AFMPS)" userId="d0d9c9a2-8ca1-421f-9766-97303ea236e0" providerId="ADAL" clId="{ED584310-EEB7-4649-8CAB-FCCECE3FF7B9}" dt="2022-02-21T14:23:18.694" v="124" actId="478"/>
        <pc:sldMkLst>
          <pc:docMk/>
          <pc:sldMk cId="2672242931" sldId="379"/>
        </pc:sldMkLst>
        <pc:spChg chg="add mod">
          <ac:chgData name="Erik Claes (FAGG - AFMPS)" userId="d0d9c9a2-8ca1-421f-9766-97303ea236e0" providerId="ADAL" clId="{ED584310-EEB7-4649-8CAB-FCCECE3FF7B9}" dt="2022-02-21T11:31:22.388" v="57" actId="208"/>
          <ac:spMkLst>
            <pc:docMk/>
            <pc:sldMk cId="2672242931" sldId="379"/>
            <ac:spMk id="4" creationId="{290404CD-A5CF-42E2-BA1A-F7F8174F763F}"/>
          </ac:spMkLst>
        </pc:spChg>
        <pc:spChg chg="del mod">
          <ac:chgData name="Erik Claes (FAGG - AFMPS)" userId="d0d9c9a2-8ca1-421f-9766-97303ea236e0" providerId="ADAL" clId="{ED584310-EEB7-4649-8CAB-FCCECE3FF7B9}" dt="2022-02-21T14:23:18.694" v="124" actId="478"/>
          <ac:spMkLst>
            <pc:docMk/>
            <pc:sldMk cId="2672242931" sldId="379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ED584310-EEB7-4649-8CAB-FCCECE3FF7B9}" dt="2022-02-21T11:30:45.270" v="53" actId="20577"/>
          <ac:spMkLst>
            <pc:docMk/>
            <pc:sldMk cId="2672242931" sldId="379"/>
            <ac:spMk id="7" creationId="{00000000-0000-0000-0000-000000000000}"/>
          </ac:spMkLst>
        </pc:spChg>
        <pc:spChg chg="add mod">
          <ac:chgData name="Erik Claes (FAGG - AFMPS)" userId="d0d9c9a2-8ca1-421f-9766-97303ea236e0" providerId="ADAL" clId="{ED584310-EEB7-4649-8CAB-FCCECE3FF7B9}" dt="2022-02-21T11:31:40.213" v="60" actId="14100"/>
          <ac:spMkLst>
            <pc:docMk/>
            <pc:sldMk cId="2672242931" sldId="379"/>
            <ac:spMk id="9" creationId="{4FD73AEA-1B73-4A2E-A282-9113D3C5D4CA}"/>
          </ac:spMkLst>
        </pc:spChg>
        <pc:spChg chg="add mod">
          <ac:chgData name="Erik Claes (FAGG - AFMPS)" userId="d0d9c9a2-8ca1-421f-9766-97303ea236e0" providerId="ADAL" clId="{ED584310-EEB7-4649-8CAB-FCCECE3FF7B9}" dt="2022-02-21T11:33:23.549" v="97" actId="14100"/>
          <ac:spMkLst>
            <pc:docMk/>
            <pc:sldMk cId="2672242931" sldId="379"/>
            <ac:spMk id="10" creationId="{FDCCC67B-2547-455A-B1FC-2D0DF193EBD1}"/>
          </ac:spMkLst>
        </pc:spChg>
        <pc:spChg chg="add mod">
          <ac:chgData name="Erik Claes (FAGG - AFMPS)" userId="d0d9c9a2-8ca1-421f-9766-97303ea236e0" providerId="ADAL" clId="{ED584310-EEB7-4649-8CAB-FCCECE3FF7B9}" dt="2022-02-21T11:33:49.277" v="123" actId="14100"/>
          <ac:spMkLst>
            <pc:docMk/>
            <pc:sldMk cId="2672242931" sldId="379"/>
            <ac:spMk id="11" creationId="{1B1D40A8-328A-4607-8408-AD129B0FC0B0}"/>
          </ac:spMkLst>
        </pc:spChg>
        <pc:picChg chg="add mod ord">
          <ac:chgData name="Erik Claes (FAGG - AFMPS)" userId="d0d9c9a2-8ca1-421f-9766-97303ea236e0" providerId="ADAL" clId="{ED584310-EEB7-4649-8CAB-FCCECE3FF7B9}" dt="2022-02-21T11:30:53.605" v="54" actId="1076"/>
          <ac:picMkLst>
            <pc:docMk/>
            <pc:sldMk cId="2672242931" sldId="379"/>
            <ac:picMk id="3" creationId="{016E5840-28A6-4ED2-BCD2-7B84355C4BF6}"/>
          </ac:picMkLst>
        </pc:picChg>
      </pc:sldChg>
      <pc:sldChg chg="addSp modSp add mod modAnim">
        <pc:chgData name="Erik Claes (FAGG - AFMPS)" userId="d0d9c9a2-8ca1-421f-9766-97303ea236e0" providerId="ADAL" clId="{ED584310-EEB7-4649-8CAB-FCCECE3FF7B9}" dt="2022-02-21T17:08:03.182" v="546" actId="13926"/>
        <pc:sldMkLst>
          <pc:docMk/>
          <pc:sldMk cId="1638244965" sldId="380"/>
        </pc:sldMkLst>
        <pc:spChg chg="mod">
          <ac:chgData name="Erik Claes (FAGG - AFMPS)" userId="d0d9c9a2-8ca1-421f-9766-97303ea236e0" providerId="ADAL" clId="{ED584310-EEB7-4649-8CAB-FCCECE3FF7B9}" dt="2022-02-21T17:08:03.182" v="546" actId="13926"/>
          <ac:spMkLst>
            <pc:docMk/>
            <pc:sldMk cId="1638244965" sldId="38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ED584310-EEB7-4649-8CAB-FCCECE3FF7B9}" dt="2022-02-21T15:44:44.305" v="324" actId="20577"/>
          <ac:spMkLst>
            <pc:docMk/>
            <pc:sldMk cId="1638244965" sldId="380"/>
            <ac:spMk id="7" creationId="{00000000-0000-0000-0000-000000000000}"/>
          </ac:spMkLst>
        </pc:spChg>
        <pc:picChg chg="add mod">
          <ac:chgData name="Erik Claes (FAGG - AFMPS)" userId="d0d9c9a2-8ca1-421f-9766-97303ea236e0" providerId="ADAL" clId="{ED584310-EEB7-4649-8CAB-FCCECE3FF7B9}" dt="2022-02-21T15:51:54.006" v="463" actId="1076"/>
          <ac:picMkLst>
            <pc:docMk/>
            <pc:sldMk cId="1638244965" sldId="380"/>
            <ac:picMk id="3" creationId="{F6B0F96A-3DCD-4508-B5F1-F7D0CE23B6AD}"/>
          </ac:picMkLst>
        </pc:picChg>
        <pc:picChg chg="add mod">
          <ac:chgData name="Erik Claes (FAGG - AFMPS)" userId="d0d9c9a2-8ca1-421f-9766-97303ea236e0" providerId="ADAL" clId="{ED584310-EEB7-4649-8CAB-FCCECE3FF7B9}" dt="2022-02-21T15:51:58.774" v="464" actId="1076"/>
          <ac:picMkLst>
            <pc:docMk/>
            <pc:sldMk cId="1638244965" sldId="380"/>
            <ac:picMk id="9" creationId="{F0B533DB-39C5-497A-9E9A-9F3D2D98E29E}"/>
          </ac:picMkLst>
        </pc:picChg>
        <pc:picChg chg="add mod">
          <ac:chgData name="Erik Claes (FAGG - AFMPS)" userId="d0d9c9a2-8ca1-421f-9766-97303ea236e0" providerId="ADAL" clId="{ED584310-EEB7-4649-8CAB-FCCECE3FF7B9}" dt="2022-02-21T15:51:48.141" v="461" actId="1076"/>
          <ac:picMkLst>
            <pc:docMk/>
            <pc:sldMk cId="1638244965" sldId="380"/>
            <ac:picMk id="11" creationId="{8FF6151A-6234-4D07-A3C9-813E8DF75EE6}"/>
          </ac:picMkLst>
        </pc:picChg>
      </pc:sldChg>
    </pc:docChg>
  </pc:docChgLst>
  <pc:docChgLst>
    <pc:chgData name="Erik Claes (FAGG - AFMPS)" userId="d0d9c9a2-8ca1-421f-9766-97303ea236e0" providerId="ADAL" clId="{F1771765-B60D-4212-ACC6-E8CF0B46F6F6}"/>
    <pc:docChg chg="custSel addSld modSld sldOrd">
      <pc:chgData name="Erik Claes (FAGG - AFMPS)" userId="d0d9c9a2-8ca1-421f-9766-97303ea236e0" providerId="ADAL" clId="{F1771765-B60D-4212-ACC6-E8CF0B46F6F6}" dt="2021-11-26T10:30:35.880" v="129" actId="20577"/>
      <pc:docMkLst>
        <pc:docMk/>
      </pc:docMkLst>
      <pc:sldChg chg="modSp mod">
        <pc:chgData name="Erik Claes (FAGG - AFMPS)" userId="d0d9c9a2-8ca1-421f-9766-97303ea236e0" providerId="ADAL" clId="{F1771765-B60D-4212-ACC6-E8CF0B46F6F6}" dt="2021-11-26T10:29:14.654" v="64" actId="255"/>
        <pc:sldMkLst>
          <pc:docMk/>
          <pc:sldMk cId="0" sldId="256"/>
        </pc:sldMkLst>
        <pc:spChg chg="mod">
          <ac:chgData name="Erik Claes (FAGG - AFMPS)" userId="d0d9c9a2-8ca1-421f-9766-97303ea236e0" providerId="ADAL" clId="{F1771765-B60D-4212-ACC6-E8CF0B46F6F6}" dt="2021-11-26T10:29:14.654" v="64" actId="255"/>
          <ac:spMkLst>
            <pc:docMk/>
            <pc:sldMk cId="0" sldId="256"/>
            <ac:spMk id="6146" creationId="{00000000-0000-0000-0000-000000000000}"/>
          </ac:spMkLst>
        </pc:spChg>
      </pc:sldChg>
      <pc:sldChg chg="ord">
        <pc:chgData name="Erik Claes (FAGG - AFMPS)" userId="d0d9c9a2-8ca1-421f-9766-97303ea236e0" providerId="ADAL" clId="{F1771765-B60D-4212-ACC6-E8CF0B46F6F6}" dt="2021-11-26T10:29:46.460" v="66"/>
        <pc:sldMkLst>
          <pc:docMk/>
          <pc:sldMk cId="0" sldId="273"/>
        </pc:sldMkLst>
      </pc:sldChg>
      <pc:sldChg chg="modSp mod ord">
        <pc:chgData name="Erik Claes (FAGG - AFMPS)" userId="d0d9c9a2-8ca1-421f-9766-97303ea236e0" providerId="ADAL" clId="{F1771765-B60D-4212-ACC6-E8CF0B46F6F6}" dt="2021-11-26T10:30:35.880" v="129" actId="20577"/>
        <pc:sldMkLst>
          <pc:docMk/>
          <pc:sldMk cId="2395712418" sldId="360"/>
        </pc:sldMkLst>
        <pc:spChg chg="mod">
          <ac:chgData name="Erik Claes (FAGG - AFMPS)" userId="d0d9c9a2-8ca1-421f-9766-97303ea236e0" providerId="ADAL" clId="{F1771765-B60D-4212-ACC6-E8CF0B46F6F6}" dt="2021-11-26T10:30:35.880" v="129" actId="20577"/>
          <ac:spMkLst>
            <pc:docMk/>
            <pc:sldMk cId="2395712418" sldId="360"/>
            <ac:spMk id="5" creationId="{4739CF9B-91CF-4A3C-9DD8-7C44B15A2A36}"/>
          </ac:spMkLst>
        </pc:spChg>
      </pc:sldChg>
      <pc:sldChg chg="add">
        <pc:chgData name="Erik Claes (FAGG - AFMPS)" userId="d0d9c9a2-8ca1-421f-9766-97303ea236e0" providerId="ADAL" clId="{F1771765-B60D-4212-ACC6-E8CF0B46F6F6}" dt="2021-11-26T10:30:03.870" v="67"/>
        <pc:sldMkLst>
          <pc:docMk/>
          <pc:sldMk cId="324715038" sldId="363"/>
        </pc:sldMkLst>
      </pc:sldChg>
    </pc:docChg>
  </pc:docChgLst>
  <pc:docChgLst>
    <pc:chgData name="Erik Claes (FAGG - AFMPS)" userId="d0d9c9a2-8ca1-421f-9766-97303ea236e0" providerId="ADAL" clId="{DC8B614B-9560-4113-B2A6-6F4C35AFC22D}"/>
    <pc:docChg chg="custSel modSld">
      <pc:chgData name="Erik Claes (FAGG - AFMPS)" userId="d0d9c9a2-8ca1-421f-9766-97303ea236e0" providerId="ADAL" clId="{DC8B614B-9560-4113-B2A6-6F4C35AFC22D}" dt="2022-02-22T18:42:09.733" v="427" actId="20577"/>
      <pc:docMkLst>
        <pc:docMk/>
      </pc:docMkLst>
      <pc:sldChg chg="modSp mod">
        <pc:chgData name="Erik Claes (FAGG - AFMPS)" userId="d0d9c9a2-8ca1-421f-9766-97303ea236e0" providerId="ADAL" clId="{DC8B614B-9560-4113-B2A6-6F4C35AFC22D}" dt="2022-02-22T18:42:04.261" v="426" actId="20577"/>
        <pc:sldMkLst>
          <pc:docMk/>
          <pc:sldMk cId="1309702016" sldId="322"/>
        </pc:sldMkLst>
        <pc:spChg chg="mod">
          <ac:chgData name="Erik Claes (FAGG - AFMPS)" userId="d0d9c9a2-8ca1-421f-9766-97303ea236e0" providerId="ADAL" clId="{DC8B614B-9560-4113-B2A6-6F4C35AFC22D}" dt="2022-02-22T18:42:04.261" v="426" actId="20577"/>
          <ac:spMkLst>
            <pc:docMk/>
            <pc:sldMk cId="1309702016" sldId="322"/>
            <ac:spMk id="9" creationId="{96289DE6-7EBB-4AC9-832B-54756FE60510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8:37.766" v="197" actId="20577"/>
        <pc:sldMkLst>
          <pc:docMk/>
          <pc:sldMk cId="2849322256" sldId="364"/>
        </pc:sldMkLst>
        <pc:spChg chg="mod">
          <ac:chgData name="Erik Claes (FAGG - AFMPS)" userId="d0d9c9a2-8ca1-421f-9766-97303ea236e0" providerId="ADAL" clId="{DC8B614B-9560-4113-B2A6-6F4C35AFC22D}" dt="2022-02-22T18:38:37.766" v="197" actId="20577"/>
          <ac:spMkLst>
            <pc:docMk/>
            <pc:sldMk cId="2849322256" sldId="364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8:51.014" v="202" actId="20577"/>
        <pc:sldMkLst>
          <pc:docMk/>
          <pc:sldMk cId="2493833039" sldId="365"/>
        </pc:sldMkLst>
        <pc:spChg chg="mod">
          <ac:chgData name="Erik Claes (FAGG - AFMPS)" userId="d0d9c9a2-8ca1-421f-9766-97303ea236e0" providerId="ADAL" clId="{DC8B614B-9560-4113-B2A6-6F4C35AFC22D}" dt="2022-02-22T18:38:51.014" v="202" actId="20577"/>
          <ac:spMkLst>
            <pc:docMk/>
            <pc:sldMk cId="2493833039" sldId="365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38:47.670" v="200" actId="20577"/>
          <ac:spMkLst>
            <pc:docMk/>
            <pc:sldMk cId="2493833039" sldId="365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8:41.831" v="199" actId="20577"/>
        <pc:sldMkLst>
          <pc:docMk/>
          <pc:sldMk cId="369784102" sldId="368"/>
        </pc:sldMkLst>
        <pc:spChg chg="mod">
          <ac:chgData name="Erik Claes (FAGG - AFMPS)" userId="d0d9c9a2-8ca1-421f-9766-97303ea236e0" providerId="ADAL" clId="{DC8B614B-9560-4113-B2A6-6F4C35AFC22D}" dt="2022-02-22T18:38:41.831" v="199" actId="20577"/>
          <ac:spMkLst>
            <pc:docMk/>
            <pc:sldMk cId="369784102" sldId="368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0:53.029" v="343" actId="20577"/>
        <pc:sldMkLst>
          <pc:docMk/>
          <pc:sldMk cId="2812145525" sldId="373"/>
        </pc:sldMkLst>
        <pc:spChg chg="mod">
          <ac:chgData name="Erik Claes (FAGG - AFMPS)" userId="d0d9c9a2-8ca1-421f-9766-97303ea236e0" providerId="ADAL" clId="{DC8B614B-9560-4113-B2A6-6F4C35AFC22D}" dt="2022-02-22T18:40:53.029" v="343" actId="20577"/>
          <ac:spMkLst>
            <pc:docMk/>
            <pc:sldMk cId="2812145525" sldId="373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9:26.573" v="224" actId="20577"/>
        <pc:sldMkLst>
          <pc:docMk/>
          <pc:sldMk cId="463645708" sldId="374"/>
        </pc:sldMkLst>
        <pc:spChg chg="mod">
          <ac:chgData name="Erik Claes (FAGG - AFMPS)" userId="d0d9c9a2-8ca1-421f-9766-97303ea236e0" providerId="ADAL" clId="{DC8B614B-9560-4113-B2A6-6F4C35AFC22D}" dt="2022-02-22T18:39:26.573" v="224" actId="20577"/>
          <ac:spMkLst>
            <pc:docMk/>
            <pc:sldMk cId="463645708" sldId="374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39:21.862" v="222" actId="20577"/>
          <ac:spMkLst>
            <pc:docMk/>
            <pc:sldMk cId="463645708" sldId="374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0:42.999" v="337" actId="20577"/>
        <pc:sldMkLst>
          <pc:docMk/>
          <pc:sldMk cId="2625256506" sldId="375"/>
        </pc:sldMkLst>
        <pc:spChg chg="mod">
          <ac:chgData name="Erik Claes (FAGG - AFMPS)" userId="d0d9c9a2-8ca1-421f-9766-97303ea236e0" providerId="ADAL" clId="{DC8B614B-9560-4113-B2A6-6F4C35AFC22D}" dt="2022-02-22T18:40:42.999" v="337" actId="20577"/>
          <ac:spMkLst>
            <pc:docMk/>
            <pc:sldMk cId="2625256506" sldId="375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0:38.645" v="334" actId="20577"/>
          <ac:spMkLst>
            <pc:docMk/>
            <pc:sldMk cId="2625256506" sldId="375"/>
            <ac:spMk id="9" creationId="{E66A5502-3A9A-4ADD-AFC2-8D83E7E629A7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0:33.383" v="311" actId="20577"/>
        <pc:sldMkLst>
          <pc:docMk/>
          <pc:sldMk cId="1370311367" sldId="376"/>
        </pc:sldMkLst>
        <pc:spChg chg="mod">
          <ac:chgData name="Erik Claes (FAGG - AFMPS)" userId="d0d9c9a2-8ca1-421f-9766-97303ea236e0" providerId="ADAL" clId="{DC8B614B-9560-4113-B2A6-6F4C35AFC22D}" dt="2022-02-22T18:40:33.383" v="311" actId="20577"/>
          <ac:spMkLst>
            <pc:docMk/>
            <pc:sldMk cId="1370311367" sldId="376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0:30.244" v="308" actId="20577"/>
          <ac:spMkLst>
            <pc:docMk/>
            <pc:sldMk cId="1370311367" sldId="376"/>
            <ac:spMk id="9" creationId="{C6628BB2-897C-48A2-8035-D97BF366304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0:06.229" v="248" actId="20577"/>
        <pc:sldMkLst>
          <pc:docMk/>
          <pc:sldMk cId="213528612" sldId="377"/>
        </pc:sldMkLst>
        <pc:spChg chg="mod">
          <ac:chgData name="Erik Claes (FAGG - AFMPS)" userId="d0d9c9a2-8ca1-421f-9766-97303ea236e0" providerId="ADAL" clId="{DC8B614B-9560-4113-B2A6-6F4C35AFC22D}" dt="2022-02-22T18:40:06.229" v="248" actId="20577"/>
          <ac:spMkLst>
            <pc:docMk/>
            <pc:sldMk cId="213528612" sldId="377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0:02.933" v="247" actId="20577"/>
          <ac:spMkLst>
            <pc:docMk/>
            <pc:sldMk cId="213528612" sldId="377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2:09.733" v="427" actId="20577"/>
        <pc:sldMkLst>
          <pc:docMk/>
          <pc:sldMk cId="2672242931" sldId="379"/>
        </pc:sldMkLst>
        <pc:spChg chg="mod">
          <ac:chgData name="Erik Claes (FAGG - AFMPS)" userId="d0d9c9a2-8ca1-421f-9766-97303ea236e0" providerId="ADAL" clId="{DC8B614B-9560-4113-B2A6-6F4C35AFC22D}" dt="2022-02-22T18:42:09.733" v="427" actId="20577"/>
          <ac:spMkLst>
            <pc:docMk/>
            <pc:sldMk cId="2672242931" sldId="379"/>
            <ac:spMk id="5" creationId="{4739CF9B-91CF-4A3C-9DD8-7C44B15A2A36}"/>
          </ac:spMkLst>
        </pc:spChg>
      </pc:sldChg>
      <pc:sldChg chg="addSp delSp modSp mod">
        <pc:chgData name="Erik Claes (FAGG - AFMPS)" userId="d0d9c9a2-8ca1-421f-9766-97303ea236e0" providerId="ADAL" clId="{DC8B614B-9560-4113-B2A6-6F4C35AFC22D}" dt="2022-02-22T18:39:08.123" v="214" actId="20577"/>
        <pc:sldMkLst>
          <pc:docMk/>
          <pc:sldMk cId="1638244965" sldId="380"/>
        </pc:sldMkLst>
        <pc:spChg chg="mod">
          <ac:chgData name="Erik Claes (FAGG - AFMPS)" userId="d0d9c9a2-8ca1-421f-9766-97303ea236e0" providerId="ADAL" clId="{DC8B614B-9560-4113-B2A6-6F4C35AFC22D}" dt="2022-02-22T18:39:08.123" v="214" actId="20577"/>
          <ac:spMkLst>
            <pc:docMk/>
            <pc:sldMk cId="1638244965" sldId="380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39:04.667" v="212" actId="20577"/>
          <ac:spMkLst>
            <pc:docMk/>
            <pc:sldMk cId="1638244965" sldId="380"/>
            <ac:spMk id="6" creationId="{C02DC3DA-6394-4129-BE2F-3277CDE0237C}"/>
          </ac:spMkLst>
        </pc:spChg>
        <pc:graphicFrameChg chg="del">
          <ac:chgData name="Erik Claes (FAGG - AFMPS)" userId="d0d9c9a2-8ca1-421f-9766-97303ea236e0" providerId="ADAL" clId="{DC8B614B-9560-4113-B2A6-6F4C35AFC22D}" dt="2022-02-22T18:22:57.239" v="0" actId="478"/>
          <ac:graphicFrameMkLst>
            <pc:docMk/>
            <pc:sldMk cId="1638244965" sldId="380"/>
            <ac:graphicFrameMk id="2" creationId="{FE558D5E-A59C-4FFA-A1AA-FEE51C9E1263}"/>
          </ac:graphicFrameMkLst>
        </pc:graphicFrameChg>
        <pc:graphicFrameChg chg="add mod">
          <ac:chgData name="Erik Claes (FAGG - AFMPS)" userId="d0d9c9a2-8ca1-421f-9766-97303ea236e0" providerId="ADAL" clId="{DC8B614B-9560-4113-B2A6-6F4C35AFC22D}" dt="2022-02-22T18:24:13.312" v="97"/>
          <ac:graphicFrameMkLst>
            <pc:docMk/>
            <pc:sldMk cId="1638244965" sldId="380"/>
            <ac:graphicFrameMk id="4" creationId="{54E7206E-9703-4A32-AC1A-7CE2494C7FFF}"/>
          </ac:graphicFrameMkLst>
        </pc:graphicFrameChg>
      </pc:sldChg>
      <pc:sldChg chg="modSp mod">
        <pc:chgData name="Erik Claes (FAGG - AFMPS)" userId="d0d9c9a2-8ca1-421f-9766-97303ea236e0" providerId="ADAL" clId="{DC8B614B-9560-4113-B2A6-6F4C35AFC22D}" dt="2022-02-22T18:40:57.445" v="346" actId="20577"/>
        <pc:sldMkLst>
          <pc:docMk/>
          <pc:sldMk cId="2224698884" sldId="381"/>
        </pc:sldMkLst>
        <pc:spChg chg="mod">
          <ac:chgData name="Erik Claes (FAGG - AFMPS)" userId="d0d9c9a2-8ca1-421f-9766-97303ea236e0" providerId="ADAL" clId="{DC8B614B-9560-4113-B2A6-6F4C35AFC22D}" dt="2022-02-22T18:40:57.445" v="346" actId="20577"/>
          <ac:spMkLst>
            <pc:docMk/>
            <pc:sldMk cId="2224698884" sldId="381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1:43.990" v="409" actId="20577"/>
        <pc:sldMkLst>
          <pc:docMk/>
          <pc:sldMk cId="3405989361" sldId="382"/>
        </pc:sldMkLst>
        <pc:spChg chg="mod">
          <ac:chgData name="Erik Claes (FAGG - AFMPS)" userId="d0d9c9a2-8ca1-421f-9766-97303ea236e0" providerId="ADAL" clId="{DC8B614B-9560-4113-B2A6-6F4C35AFC22D}" dt="2022-02-22T18:41:43.990" v="409" actId="20577"/>
          <ac:spMkLst>
            <pc:docMk/>
            <pc:sldMk cId="3405989361" sldId="382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1:40.213" v="408" actId="20577"/>
          <ac:spMkLst>
            <pc:docMk/>
            <pc:sldMk cId="3405989361" sldId="382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8:34.070" v="195" actId="20577"/>
        <pc:sldMkLst>
          <pc:docMk/>
          <pc:sldMk cId="3876976735" sldId="383"/>
        </pc:sldMkLst>
        <pc:spChg chg="mod">
          <ac:chgData name="Erik Claes (FAGG - AFMPS)" userId="d0d9c9a2-8ca1-421f-9766-97303ea236e0" providerId="ADAL" clId="{DC8B614B-9560-4113-B2A6-6F4C35AFC22D}" dt="2022-02-22T18:38:34.070" v="195" actId="20577"/>
          <ac:spMkLst>
            <pc:docMk/>
            <pc:sldMk cId="3876976735" sldId="383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9:13.479" v="216" actId="20577"/>
        <pc:sldMkLst>
          <pc:docMk/>
          <pc:sldMk cId="1888837276" sldId="384"/>
        </pc:sldMkLst>
        <pc:spChg chg="mod">
          <ac:chgData name="Erik Claes (FAGG - AFMPS)" userId="d0d9c9a2-8ca1-421f-9766-97303ea236e0" providerId="ADAL" clId="{DC8B614B-9560-4113-B2A6-6F4C35AFC22D}" dt="2022-02-22T18:39:13.479" v="216" actId="20577"/>
          <ac:spMkLst>
            <pc:docMk/>
            <pc:sldMk cId="1888837276" sldId="384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0:48.981" v="340" actId="20577"/>
        <pc:sldMkLst>
          <pc:docMk/>
          <pc:sldMk cId="2257278307" sldId="385"/>
        </pc:sldMkLst>
        <pc:spChg chg="mod">
          <ac:chgData name="Erik Claes (FAGG - AFMPS)" userId="d0d9c9a2-8ca1-421f-9766-97303ea236e0" providerId="ADAL" clId="{DC8B614B-9560-4113-B2A6-6F4C35AFC22D}" dt="2022-02-22T18:40:48.981" v="340" actId="20577"/>
          <ac:spMkLst>
            <pc:docMk/>
            <pc:sldMk cId="2257278307" sldId="385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1:57.637" v="422" actId="20577"/>
        <pc:sldMkLst>
          <pc:docMk/>
          <pc:sldMk cId="204340583" sldId="386"/>
        </pc:sldMkLst>
        <pc:spChg chg="mod">
          <ac:chgData name="Erik Claes (FAGG - AFMPS)" userId="d0d9c9a2-8ca1-421f-9766-97303ea236e0" providerId="ADAL" clId="{DC8B614B-9560-4113-B2A6-6F4C35AFC22D}" dt="2022-02-22T18:41:57.637" v="422" actId="20577"/>
          <ac:spMkLst>
            <pc:docMk/>
            <pc:sldMk cId="204340583" sldId="386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1:08.821" v="357" actId="20577"/>
        <pc:sldMkLst>
          <pc:docMk/>
          <pc:sldMk cId="325933186" sldId="390"/>
        </pc:sldMkLst>
        <pc:spChg chg="mod">
          <ac:chgData name="Erik Claes (FAGG - AFMPS)" userId="d0d9c9a2-8ca1-421f-9766-97303ea236e0" providerId="ADAL" clId="{DC8B614B-9560-4113-B2A6-6F4C35AFC22D}" dt="2022-02-22T18:41:08.821" v="357" actId="20577"/>
          <ac:spMkLst>
            <pc:docMk/>
            <pc:sldMk cId="325933186" sldId="390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1:04.357" v="354" actId="20577"/>
          <ac:spMkLst>
            <pc:docMk/>
            <pc:sldMk cId="325933186" sldId="390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1:16.517" v="365" actId="20577"/>
        <pc:sldMkLst>
          <pc:docMk/>
          <pc:sldMk cId="2359682090" sldId="393"/>
        </pc:sldMkLst>
        <pc:spChg chg="mod">
          <ac:chgData name="Erik Claes (FAGG - AFMPS)" userId="d0d9c9a2-8ca1-421f-9766-97303ea236e0" providerId="ADAL" clId="{DC8B614B-9560-4113-B2A6-6F4C35AFC22D}" dt="2022-02-22T18:41:16.517" v="365" actId="20577"/>
          <ac:spMkLst>
            <pc:docMk/>
            <pc:sldMk cId="2359682090" sldId="393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1:13.525" v="364" actId="20577"/>
          <ac:spMkLst>
            <pc:docMk/>
            <pc:sldMk cId="2359682090" sldId="393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1:27.605" v="383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DC8B614B-9560-4113-B2A6-6F4C35AFC22D}" dt="2022-02-22T18:41:27.605" v="383" actId="20577"/>
          <ac:spMkLst>
            <pc:docMk/>
            <pc:sldMk cId="3982408209" sldId="394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1:24.309" v="382" actId="20577"/>
          <ac:spMkLst>
            <pc:docMk/>
            <pc:sldMk cId="3982408209" sldId="394"/>
            <ac:spMk id="6" creationId="{C02DC3DA-6394-4129-BE2F-3277CDE0237C}"/>
          </ac:spMkLst>
        </pc:spChg>
      </pc:sldChg>
      <pc:sldChg chg="modSp mod modAnim">
        <pc:chgData name="Erik Claes (FAGG - AFMPS)" userId="d0d9c9a2-8ca1-421f-9766-97303ea236e0" providerId="ADAL" clId="{DC8B614B-9560-4113-B2A6-6F4C35AFC22D}" dt="2022-02-22T18:40:21.318" v="286" actId="20577"/>
        <pc:sldMkLst>
          <pc:docMk/>
          <pc:sldMk cId="2631260560" sldId="395"/>
        </pc:sldMkLst>
        <pc:spChg chg="mod">
          <ac:chgData name="Erik Claes (FAGG - AFMPS)" userId="d0d9c9a2-8ca1-421f-9766-97303ea236e0" providerId="ADAL" clId="{DC8B614B-9560-4113-B2A6-6F4C35AFC22D}" dt="2022-02-22T18:40:21.318" v="286" actId="20577"/>
          <ac:spMkLst>
            <pc:docMk/>
            <pc:sldMk cId="2631260560" sldId="395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0:16.888" v="283" actId="20577"/>
          <ac:spMkLst>
            <pc:docMk/>
            <pc:sldMk cId="2631260560" sldId="395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41:53.973" v="421" actId="20577"/>
        <pc:sldMkLst>
          <pc:docMk/>
          <pc:sldMk cId="351337153" sldId="396"/>
        </pc:sldMkLst>
        <pc:spChg chg="mod">
          <ac:chgData name="Erik Claes (FAGG - AFMPS)" userId="d0d9c9a2-8ca1-421f-9766-97303ea236e0" providerId="ADAL" clId="{DC8B614B-9560-4113-B2A6-6F4C35AFC22D}" dt="2022-02-22T18:41:53.973" v="421" actId="20577"/>
          <ac:spMkLst>
            <pc:docMk/>
            <pc:sldMk cId="351337153" sldId="396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41:48.149" v="420" actId="20577"/>
          <ac:spMkLst>
            <pc:docMk/>
            <pc:sldMk cId="351337153" sldId="396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9:53.325" v="237" actId="20577"/>
        <pc:sldMkLst>
          <pc:docMk/>
          <pc:sldMk cId="1223879424" sldId="397"/>
        </pc:sldMkLst>
        <pc:spChg chg="mod">
          <ac:chgData name="Erik Claes (FAGG - AFMPS)" userId="d0d9c9a2-8ca1-421f-9766-97303ea236e0" providerId="ADAL" clId="{DC8B614B-9560-4113-B2A6-6F4C35AFC22D}" dt="2022-02-22T18:39:53.325" v="237" actId="20577"/>
          <ac:spMkLst>
            <pc:docMk/>
            <pc:sldMk cId="1223879424" sldId="397"/>
            <ac:spMk id="5" creationId="{4739CF9B-91CF-4A3C-9DD8-7C44B15A2A36}"/>
          </ac:spMkLst>
        </pc:spChg>
      </pc:sldChg>
      <pc:sldChg chg="modSp mod">
        <pc:chgData name="Erik Claes (FAGG - AFMPS)" userId="d0d9c9a2-8ca1-421f-9766-97303ea236e0" providerId="ADAL" clId="{DC8B614B-9560-4113-B2A6-6F4C35AFC22D}" dt="2022-02-22T18:39:48.040" v="234" actId="20577"/>
        <pc:sldMkLst>
          <pc:docMk/>
          <pc:sldMk cId="2679921108" sldId="398"/>
        </pc:sldMkLst>
        <pc:spChg chg="mod">
          <ac:chgData name="Erik Claes (FAGG - AFMPS)" userId="d0d9c9a2-8ca1-421f-9766-97303ea236e0" providerId="ADAL" clId="{DC8B614B-9560-4113-B2A6-6F4C35AFC22D}" dt="2022-02-22T18:39:48.040" v="234" actId="20577"/>
          <ac:spMkLst>
            <pc:docMk/>
            <pc:sldMk cId="2679921108" sldId="398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DC8B614B-9560-4113-B2A6-6F4C35AFC22D}" dt="2022-02-22T18:39:43.862" v="231" actId="20577"/>
          <ac:spMkLst>
            <pc:docMk/>
            <pc:sldMk cId="2679921108" sldId="398"/>
            <ac:spMk id="6" creationId="{C02DC3DA-6394-4129-BE2F-3277CDE0237C}"/>
          </ac:spMkLst>
        </pc:spChg>
      </pc:sldChg>
    </pc:docChg>
  </pc:docChgLst>
  <pc:docChgLst>
    <pc:chgData name="Erik Claes (FAGG - AFMPS)" userId="d0d9c9a2-8ca1-421f-9766-97303ea236e0" providerId="ADAL" clId="{76A6FF2A-54CB-4206-A4BB-59AC9B6553A0}"/>
    <pc:docChg chg="custSel addSld modSld">
      <pc:chgData name="Erik Claes (FAGG - AFMPS)" userId="d0d9c9a2-8ca1-421f-9766-97303ea236e0" providerId="ADAL" clId="{76A6FF2A-54CB-4206-A4BB-59AC9B6553A0}" dt="2022-02-22T11:29:09.759" v="844" actId="20577"/>
      <pc:docMkLst>
        <pc:docMk/>
      </pc:docMkLst>
      <pc:sldChg chg="addSp delSp modSp mod modAnim">
        <pc:chgData name="Erik Claes (FAGG - AFMPS)" userId="d0d9c9a2-8ca1-421f-9766-97303ea236e0" providerId="ADAL" clId="{76A6FF2A-54CB-4206-A4BB-59AC9B6553A0}" dt="2022-02-22T08:49:20.786" v="271" actId="403"/>
        <pc:sldMkLst>
          <pc:docMk/>
          <pc:sldMk cId="2812145525" sldId="373"/>
        </pc:sldMkLst>
        <pc:spChg chg="add del mod">
          <ac:chgData name="Erik Claes (FAGG - AFMPS)" userId="d0d9c9a2-8ca1-421f-9766-97303ea236e0" providerId="ADAL" clId="{76A6FF2A-54CB-4206-A4BB-59AC9B6553A0}" dt="2022-02-22T08:33:24.228" v="11" actId="478"/>
          <ac:spMkLst>
            <pc:docMk/>
            <pc:sldMk cId="2812145525" sldId="373"/>
            <ac:spMk id="2" creationId="{580D562A-EB8A-4D8B-9E9B-83FC0D66D594}"/>
          </ac:spMkLst>
        </pc:spChg>
        <pc:spChg chg="mod">
          <ac:chgData name="Erik Claes (FAGG - AFMPS)" userId="d0d9c9a2-8ca1-421f-9766-97303ea236e0" providerId="ADAL" clId="{76A6FF2A-54CB-4206-A4BB-59AC9B6553A0}" dt="2022-02-22T08:49:20.786" v="271" actId="403"/>
          <ac:spMkLst>
            <pc:docMk/>
            <pc:sldMk cId="2812145525" sldId="373"/>
            <ac:spMk id="6" creationId="{C02DC3DA-6394-4129-BE2F-3277CDE0237C}"/>
          </ac:spMkLst>
        </pc:spChg>
      </pc:sldChg>
      <pc:sldChg chg="modSp modAnim">
        <pc:chgData name="Erik Claes (FAGG - AFMPS)" userId="d0d9c9a2-8ca1-421f-9766-97303ea236e0" providerId="ADAL" clId="{76A6FF2A-54CB-4206-A4BB-59AC9B6553A0}" dt="2022-02-22T08:26:07.868" v="9" actId="13926"/>
        <pc:sldMkLst>
          <pc:docMk/>
          <pc:sldMk cId="1638244965" sldId="380"/>
        </pc:sldMkLst>
        <pc:spChg chg="mod">
          <ac:chgData name="Erik Claes (FAGG - AFMPS)" userId="d0d9c9a2-8ca1-421f-9766-97303ea236e0" providerId="ADAL" clId="{76A6FF2A-54CB-4206-A4BB-59AC9B6553A0}" dt="2022-02-22T08:26:07.868" v="9" actId="13926"/>
          <ac:spMkLst>
            <pc:docMk/>
            <pc:sldMk cId="1638244965" sldId="380"/>
            <ac:spMk id="6" creationId="{C02DC3DA-6394-4129-BE2F-3277CDE0237C}"/>
          </ac:spMkLst>
        </pc:spChg>
      </pc:sldChg>
      <pc:sldChg chg="modSp add modAnim">
        <pc:chgData name="Erik Claes (FAGG - AFMPS)" userId="d0d9c9a2-8ca1-421f-9766-97303ea236e0" providerId="ADAL" clId="{76A6FF2A-54CB-4206-A4BB-59AC9B6553A0}" dt="2022-02-22T08:51:34.665" v="332" actId="20577"/>
        <pc:sldMkLst>
          <pc:docMk/>
          <pc:sldMk cId="2224698884" sldId="381"/>
        </pc:sldMkLst>
        <pc:spChg chg="mod">
          <ac:chgData name="Erik Claes (FAGG - AFMPS)" userId="d0d9c9a2-8ca1-421f-9766-97303ea236e0" providerId="ADAL" clId="{76A6FF2A-54CB-4206-A4BB-59AC9B6553A0}" dt="2022-02-22T08:51:34.665" v="332" actId="20577"/>
          <ac:spMkLst>
            <pc:docMk/>
            <pc:sldMk cId="2224698884" sldId="381"/>
            <ac:spMk id="6" creationId="{C02DC3DA-6394-4129-BE2F-3277CDE0237C}"/>
          </ac:spMkLst>
        </pc:spChg>
      </pc:sldChg>
      <pc:sldChg chg="addSp modSp add mod modAnim">
        <pc:chgData name="Erik Claes (FAGG - AFMPS)" userId="d0d9c9a2-8ca1-421f-9766-97303ea236e0" providerId="ADAL" clId="{76A6FF2A-54CB-4206-A4BB-59AC9B6553A0}" dt="2022-02-22T11:29:09.759" v="844" actId="20577"/>
        <pc:sldMkLst>
          <pc:docMk/>
          <pc:sldMk cId="3405989361" sldId="382"/>
        </pc:sldMkLst>
        <pc:spChg chg="mod">
          <ac:chgData name="Erik Claes (FAGG - AFMPS)" userId="d0d9c9a2-8ca1-421f-9766-97303ea236e0" providerId="ADAL" clId="{76A6FF2A-54CB-4206-A4BB-59AC9B6553A0}" dt="2022-02-22T11:29:09.759" v="844" actId="20577"/>
          <ac:spMkLst>
            <pc:docMk/>
            <pc:sldMk cId="3405989361" sldId="382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76A6FF2A-54CB-4206-A4BB-59AC9B6553A0}" dt="2022-02-22T11:24:30.705" v="752" actId="20577"/>
          <ac:spMkLst>
            <pc:docMk/>
            <pc:sldMk cId="3405989361" sldId="382"/>
            <ac:spMk id="7" creationId="{00000000-0000-0000-0000-000000000000}"/>
          </ac:spMkLst>
        </pc:spChg>
        <pc:picChg chg="add mod">
          <ac:chgData name="Erik Claes (FAGG - AFMPS)" userId="d0d9c9a2-8ca1-421f-9766-97303ea236e0" providerId="ADAL" clId="{76A6FF2A-54CB-4206-A4BB-59AC9B6553A0}" dt="2022-02-22T11:24:39.914" v="754" actId="1076"/>
          <ac:picMkLst>
            <pc:docMk/>
            <pc:sldMk cId="3405989361" sldId="382"/>
            <ac:picMk id="3" creationId="{C803A3B3-A40D-4991-AD0B-2D860A5D15F6}"/>
          </ac:picMkLst>
        </pc:picChg>
      </pc:sldChg>
    </pc:docChg>
  </pc:docChgLst>
  <pc:docChgLst>
    <pc:chgData name="Erik Claes (FAGG - AFMPS)" userId="d0d9c9a2-8ca1-421f-9766-97303ea236e0" providerId="ADAL" clId="{F5F650E9-8C77-4C98-836F-D4FE50525720}"/>
    <pc:docChg chg="undo custSel delSld modSld">
      <pc:chgData name="Erik Claes (FAGG - AFMPS)" userId="d0d9c9a2-8ca1-421f-9766-97303ea236e0" providerId="ADAL" clId="{F5F650E9-8C77-4C98-836F-D4FE50525720}" dt="2022-02-22T13:39:38.585" v="324" actId="47"/>
      <pc:docMkLst>
        <pc:docMk/>
      </pc:docMkLst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1299583323" sldId="320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2729966005" sldId="321"/>
        </pc:sldMkLst>
      </pc:sldChg>
      <pc:sldChg chg="modSp mod">
        <pc:chgData name="Erik Claes (FAGG - AFMPS)" userId="d0d9c9a2-8ca1-421f-9766-97303ea236e0" providerId="ADAL" clId="{F5F650E9-8C77-4C98-836F-D4FE50525720}" dt="2022-02-22T13:36:02.391" v="323" actId="20577"/>
        <pc:sldMkLst>
          <pc:docMk/>
          <pc:sldMk cId="1309702016" sldId="322"/>
        </pc:sldMkLst>
        <pc:spChg chg="mod">
          <ac:chgData name="Erik Claes (FAGG - AFMPS)" userId="d0d9c9a2-8ca1-421f-9766-97303ea236e0" providerId="ADAL" clId="{F5F650E9-8C77-4C98-836F-D4FE50525720}" dt="2022-02-22T13:36:02.391" v="323" actId="20577"/>
          <ac:spMkLst>
            <pc:docMk/>
            <pc:sldMk cId="1309702016" sldId="322"/>
            <ac:spMk id="8" creationId="{00000000-0000-0000-0000-000000000000}"/>
          </ac:spMkLst>
        </pc:spChg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3651037426" sldId="323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3557149841" sldId="357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4275949247" sldId="358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614843068" sldId="359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1347073455" sldId="361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1093878151" sldId="362"/>
        </pc:sldMkLst>
      </pc:sldChg>
      <pc:sldChg chg="del">
        <pc:chgData name="Erik Claes (FAGG - AFMPS)" userId="d0d9c9a2-8ca1-421f-9766-97303ea236e0" providerId="ADAL" clId="{F5F650E9-8C77-4C98-836F-D4FE50525720}" dt="2022-02-22T13:39:38.585" v="324" actId="47"/>
        <pc:sldMkLst>
          <pc:docMk/>
          <pc:sldMk cId="324715038" sldId="363"/>
        </pc:sldMkLst>
      </pc:sldChg>
      <pc:sldChg chg="modSp mod">
        <pc:chgData name="Erik Claes (FAGG - AFMPS)" userId="d0d9c9a2-8ca1-421f-9766-97303ea236e0" providerId="ADAL" clId="{F5F650E9-8C77-4C98-836F-D4FE50525720}" dt="2022-02-22T13:08:48.099" v="37" actId="207"/>
        <pc:sldMkLst>
          <pc:docMk/>
          <pc:sldMk cId="2849322256" sldId="364"/>
        </pc:sldMkLst>
        <pc:spChg chg="mod">
          <ac:chgData name="Erik Claes (FAGG - AFMPS)" userId="d0d9c9a2-8ca1-421f-9766-97303ea236e0" providerId="ADAL" clId="{F5F650E9-8C77-4C98-836F-D4FE50525720}" dt="2022-02-22T13:08:06.878" v="24" actId="255"/>
          <ac:spMkLst>
            <pc:docMk/>
            <pc:sldMk cId="2849322256" sldId="364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F5F650E9-8C77-4C98-836F-D4FE50525720}" dt="2022-02-22T13:08:48.099" v="37" actId="207"/>
          <ac:spMkLst>
            <pc:docMk/>
            <pc:sldMk cId="2849322256" sldId="364"/>
            <ac:spMk id="8" creationId="{00000000-0000-0000-0000-000000000000}"/>
          </ac:spMkLst>
        </pc:spChg>
      </pc:sldChg>
      <pc:sldChg chg="modSp">
        <pc:chgData name="Erik Claes (FAGG - AFMPS)" userId="d0d9c9a2-8ca1-421f-9766-97303ea236e0" providerId="ADAL" clId="{F5F650E9-8C77-4C98-836F-D4FE50525720}" dt="2022-02-22T13:07:40.068" v="22" actId="6549"/>
        <pc:sldMkLst>
          <pc:docMk/>
          <pc:sldMk cId="2493833039" sldId="365"/>
        </pc:sldMkLst>
        <pc:spChg chg="mod">
          <ac:chgData name="Erik Claes (FAGG - AFMPS)" userId="d0d9c9a2-8ca1-421f-9766-97303ea236e0" providerId="ADAL" clId="{F5F650E9-8C77-4C98-836F-D4FE50525720}" dt="2022-02-22T13:07:40.068" v="22" actId="6549"/>
          <ac:spMkLst>
            <pc:docMk/>
            <pc:sldMk cId="2493833039" sldId="365"/>
            <ac:spMk id="6" creationId="{C02DC3DA-6394-4129-BE2F-3277CDE0237C}"/>
          </ac:spMkLst>
        </pc:spChg>
      </pc:sldChg>
      <pc:sldChg chg="modSp mod modAnim">
        <pc:chgData name="Erik Claes (FAGG - AFMPS)" userId="d0d9c9a2-8ca1-421f-9766-97303ea236e0" providerId="ADAL" clId="{F5F650E9-8C77-4C98-836F-D4FE50525720}" dt="2022-02-22T13:10:01.598" v="55" actId="20577"/>
        <pc:sldMkLst>
          <pc:docMk/>
          <pc:sldMk cId="369784102" sldId="368"/>
        </pc:sldMkLst>
        <pc:spChg chg="mod">
          <ac:chgData name="Erik Claes (FAGG - AFMPS)" userId="d0d9c9a2-8ca1-421f-9766-97303ea236e0" providerId="ADAL" clId="{F5F650E9-8C77-4C98-836F-D4FE50525720}" dt="2022-02-22T13:10:01.598" v="55" actId="20577"/>
          <ac:spMkLst>
            <pc:docMk/>
            <pc:sldMk cId="369784102" sldId="36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5F650E9-8C77-4C98-836F-D4FE50525720}" dt="2022-02-22T13:07:57.772" v="23" actId="255"/>
          <ac:spMkLst>
            <pc:docMk/>
            <pc:sldMk cId="369784102" sldId="368"/>
            <ac:spMk id="7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F5F650E9-8C77-4C98-836F-D4FE50525720}" dt="2022-02-22T13:28:00.955" v="148" actId="255"/>
        <pc:sldMkLst>
          <pc:docMk/>
          <pc:sldMk cId="2812145525" sldId="373"/>
        </pc:sldMkLst>
        <pc:spChg chg="mod">
          <ac:chgData name="Erik Claes (FAGG - AFMPS)" userId="d0d9c9a2-8ca1-421f-9766-97303ea236e0" providerId="ADAL" clId="{F5F650E9-8C77-4C98-836F-D4FE50525720}" dt="2022-02-22T13:28:00.955" v="148" actId="255"/>
          <ac:spMkLst>
            <pc:docMk/>
            <pc:sldMk cId="2812145525" sldId="37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5F650E9-8C77-4C98-836F-D4FE50525720}" dt="2022-02-22T13:22:46.395" v="81" actId="20577"/>
          <ac:spMkLst>
            <pc:docMk/>
            <pc:sldMk cId="2812145525" sldId="373"/>
            <ac:spMk id="7" creationId="{00000000-0000-0000-0000-000000000000}"/>
          </ac:spMkLst>
        </pc:spChg>
      </pc:sldChg>
      <pc:sldChg chg="modSp modAnim">
        <pc:chgData name="Erik Claes (FAGG - AFMPS)" userId="d0d9c9a2-8ca1-421f-9766-97303ea236e0" providerId="ADAL" clId="{F5F650E9-8C77-4C98-836F-D4FE50525720}" dt="2022-02-22T13:11:31.533" v="56" actId="6549"/>
        <pc:sldMkLst>
          <pc:docMk/>
          <pc:sldMk cId="463645708" sldId="374"/>
        </pc:sldMkLst>
        <pc:spChg chg="mod">
          <ac:chgData name="Erik Claes (FAGG - AFMPS)" userId="d0d9c9a2-8ca1-421f-9766-97303ea236e0" providerId="ADAL" clId="{F5F650E9-8C77-4C98-836F-D4FE50525720}" dt="2022-02-22T13:11:31.533" v="56" actId="6549"/>
          <ac:spMkLst>
            <pc:docMk/>
            <pc:sldMk cId="463645708" sldId="374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F5F650E9-8C77-4C98-836F-D4FE50525720}" dt="2022-02-22T13:32:37.834" v="234" actId="207"/>
        <pc:sldMkLst>
          <pc:docMk/>
          <pc:sldMk cId="1638244965" sldId="380"/>
        </pc:sldMkLst>
        <pc:spChg chg="mod">
          <ac:chgData name="Erik Claes (FAGG - AFMPS)" userId="d0d9c9a2-8ca1-421f-9766-97303ea236e0" providerId="ADAL" clId="{F5F650E9-8C77-4C98-836F-D4FE50525720}" dt="2022-02-22T13:32:37.834" v="234" actId="207"/>
          <ac:spMkLst>
            <pc:docMk/>
            <pc:sldMk cId="1638244965" sldId="38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5F650E9-8C77-4C98-836F-D4FE50525720}" dt="2022-02-22T13:11:45.118" v="57" actId="255"/>
          <ac:spMkLst>
            <pc:docMk/>
            <pc:sldMk cId="1638244965" sldId="380"/>
            <ac:spMk id="7" creationId="{00000000-0000-0000-0000-000000000000}"/>
          </ac:spMkLst>
        </pc:spChg>
        <pc:graphicFrameChg chg="mod">
          <ac:chgData name="Erik Claes (FAGG - AFMPS)" userId="d0d9c9a2-8ca1-421f-9766-97303ea236e0" providerId="ADAL" clId="{F5F650E9-8C77-4C98-836F-D4FE50525720}" dt="2022-02-22T13:12:05.003" v="64" actId="1076"/>
          <ac:graphicFrameMkLst>
            <pc:docMk/>
            <pc:sldMk cId="1638244965" sldId="380"/>
            <ac:graphicFrameMk id="2" creationId="{FE558D5E-A59C-4FFA-A1AA-FEE51C9E1263}"/>
          </ac:graphicFrameMkLst>
        </pc:graphicFrameChg>
        <pc:picChg chg="mod">
          <ac:chgData name="Erik Claes (FAGG - AFMPS)" userId="d0d9c9a2-8ca1-421f-9766-97303ea236e0" providerId="ADAL" clId="{F5F650E9-8C77-4C98-836F-D4FE50525720}" dt="2022-02-22T13:12:00.429" v="63" actId="1036"/>
          <ac:picMkLst>
            <pc:docMk/>
            <pc:sldMk cId="1638244965" sldId="380"/>
            <ac:picMk id="3" creationId="{F6B0F96A-3DCD-4508-B5F1-F7D0CE23B6AD}"/>
          </ac:picMkLst>
        </pc:picChg>
        <pc:picChg chg="mod">
          <ac:chgData name="Erik Claes (FAGG - AFMPS)" userId="d0d9c9a2-8ca1-421f-9766-97303ea236e0" providerId="ADAL" clId="{F5F650E9-8C77-4C98-836F-D4FE50525720}" dt="2022-02-22T13:12:00.429" v="63" actId="1036"/>
          <ac:picMkLst>
            <pc:docMk/>
            <pc:sldMk cId="1638244965" sldId="380"/>
            <ac:picMk id="9" creationId="{F0B533DB-39C5-497A-9E9A-9F3D2D98E29E}"/>
          </ac:picMkLst>
        </pc:picChg>
        <pc:picChg chg="mod">
          <ac:chgData name="Erik Claes (FAGG - AFMPS)" userId="d0d9c9a2-8ca1-421f-9766-97303ea236e0" providerId="ADAL" clId="{F5F650E9-8C77-4C98-836F-D4FE50525720}" dt="2022-02-22T13:12:00.429" v="63" actId="1036"/>
          <ac:picMkLst>
            <pc:docMk/>
            <pc:sldMk cId="1638244965" sldId="380"/>
            <ac:picMk id="11" creationId="{8FF6151A-6234-4D07-A3C9-813E8DF75EE6}"/>
          </ac:picMkLst>
        </pc:picChg>
      </pc:sldChg>
      <pc:sldChg chg="modSp mod modAnim">
        <pc:chgData name="Erik Claes (FAGG - AFMPS)" userId="d0d9c9a2-8ca1-421f-9766-97303ea236e0" providerId="ADAL" clId="{F5F650E9-8C77-4C98-836F-D4FE50525720}" dt="2022-02-22T13:29:16.625" v="205" actId="1076"/>
        <pc:sldMkLst>
          <pc:docMk/>
          <pc:sldMk cId="2224698884" sldId="381"/>
        </pc:sldMkLst>
        <pc:spChg chg="mod">
          <ac:chgData name="Erik Claes (FAGG - AFMPS)" userId="d0d9c9a2-8ca1-421f-9766-97303ea236e0" providerId="ADAL" clId="{F5F650E9-8C77-4C98-836F-D4FE50525720}" dt="2022-02-22T13:29:16.625" v="205" actId="1076"/>
          <ac:spMkLst>
            <pc:docMk/>
            <pc:sldMk cId="2224698884" sldId="381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F5F650E9-8C77-4C98-836F-D4FE50525720}" dt="2022-02-22T13:28:32.464" v="193" actId="20577"/>
          <ac:spMkLst>
            <pc:docMk/>
            <pc:sldMk cId="2224698884" sldId="381"/>
            <ac:spMk id="7" creationId="{00000000-0000-0000-0000-000000000000}"/>
          </ac:spMkLst>
        </pc:spChg>
      </pc:sldChg>
      <pc:sldChg chg="addSp delSp modSp mod">
        <pc:chgData name="Erik Claes (FAGG - AFMPS)" userId="d0d9c9a2-8ca1-421f-9766-97303ea236e0" providerId="ADAL" clId="{F5F650E9-8C77-4C98-836F-D4FE50525720}" dt="2022-02-22T13:32:00.681" v="229" actId="1076"/>
        <pc:sldMkLst>
          <pc:docMk/>
          <pc:sldMk cId="3405989361" sldId="382"/>
        </pc:sldMkLst>
        <pc:spChg chg="add del mod">
          <ac:chgData name="Erik Claes (FAGG - AFMPS)" userId="d0d9c9a2-8ca1-421f-9766-97303ea236e0" providerId="ADAL" clId="{F5F650E9-8C77-4C98-836F-D4FE50525720}" dt="2022-02-22T13:30:08.234" v="207" actId="478"/>
          <ac:spMkLst>
            <pc:docMk/>
            <pc:sldMk cId="3405989361" sldId="382"/>
            <ac:spMk id="2" creationId="{9E96442F-1444-404F-8D8D-CE60BDCD4442}"/>
          </ac:spMkLst>
        </pc:spChg>
        <pc:spChg chg="mod">
          <ac:chgData name="Erik Claes (FAGG - AFMPS)" userId="d0d9c9a2-8ca1-421f-9766-97303ea236e0" providerId="ADAL" clId="{F5F650E9-8C77-4C98-836F-D4FE50525720}" dt="2022-02-22T13:31:29.168" v="226" actId="1076"/>
          <ac:spMkLst>
            <pc:docMk/>
            <pc:sldMk cId="3405989361" sldId="382"/>
            <ac:spMk id="6" creationId="{C02DC3DA-6394-4129-BE2F-3277CDE0237C}"/>
          </ac:spMkLst>
        </pc:spChg>
        <pc:spChg chg="del">
          <ac:chgData name="Erik Claes (FAGG - AFMPS)" userId="d0d9c9a2-8ca1-421f-9766-97303ea236e0" providerId="ADAL" clId="{F5F650E9-8C77-4C98-836F-D4FE50525720}" dt="2022-02-22T13:30:05.291" v="206" actId="478"/>
          <ac:spMkLst>
            <pc:docMk/>
            <pc:sldMk cId="3405989361" sldId="382"/>
            <ac:spMk id="7" creationId="{00000000-0000-0000-0000-000000000000}"/>
          </ac:spMkLst>
        </pc:spChg>
        <pc:spChg chg="add mod">
          <ac:chgData name="Erik Claes (FAGG - AFMPS)" userId="d0d9c9a2-8ca1-421f-9766-97303ea236e0" providerId="ADAL" clId="{F5F650E9-8C77-4C98-836F-D4FE50525720}" dt="2022-02-22T13:30:21.133" v="225" actId="20577"/>
          <ac:spMkLst>
            <pc:docMk/>
            <pc:sldMk cId="3405989361" sldId="382"/>
            <ac:spMk id="9" creationId="{C4291D4F-7147-497B-A35A-FC667E1EF9B0}"/>
          </ac:spMkLst>
        </pc:spChg>
        <pc:picChg chg="mod">
          <ac:chgData name="Erik Claes (FAGG - AFMPS)" userId="d0d9c9a2-8ca1-421f-9766-97303ea236e0" providerId="ADAL" clId="{F5F650E9-8C77-4C98-836F-D4FE50525720}" dt="2022-02-22T13:32:00.681" v="229" actId="1076"/>
          <ac:picMkLst>
            <pc:docMk/>
            <pc:sldMk cId="3405989361" sldId="382"/>
            <ac:picMk id="3" creationId="{C803A3B3-A40D-4991-AD0B-2D860A5D15F6}"/>
          </ac:picMkLst>
        </pc:picChg>
      </pc:sldChg>
    </pc:docChg>
  </pc:docChgLst>
  <pc:docChgLst>
    <pc:chgData name="Erik Claes (FAGG - AFMPS)" userId="d0d9c9a2-8ca1-421f-9766-97303ea236e0" providerId="ADAL" clId="{982B1718-B824-4D90-AFE7-AEE53CD53561}"/>
    <pc:docChg chg="addSld delSld modSld">
      <pc:chgData name="Erik Claes (FAGG - AFMPS)" userId="d0d9c9a2-8ca1-421f-9766-97303ea236e0" providerId="ADAL" clId="{982B1718-B824-4D90-AFE7-AEE53CD53561}" dt="2022-02-22T16:43:15.844" v="809" actId="20577"/>
      <pc:docMkLst>
        <pc:docMk/>
      </pc:docMkLst>
      <pc:sldChg chg="modSp mod">
        <pc:chgData name="Erik Claes (FAGG - AFMPS)" userId="d0d9c9a2-8ca1-421f-9766-97303ea236e0" providerId="ADAL" clId="{982B1718-B824-4D90-AFE7-AEE53CD53561}" dt="2022-02-22T16:43:15.844" v="809" actId="20577"/>
        <pc:sldMkLst>
          <pc:docMk/>
          <pc:sldMk cId="463645708" sldId="374"/>
        </pc:sldMkLst>
        <pc:spChg chg="mod">
          <ac:chgData name="Erik Claes (FAGG - AFMPS)" userId="d0d9c9a2-8ca1-421f-9766-97303ea236e0" providerId="ADAL" clId="{982B1718-B824-4D90-AFE7-AEE53CD53561}" dt="2022-02-22T16:43:15.844" v="809" actId="20577"/>
          <ac:spMkLst>
            <pc:docMk/>
            <pc:sldMk cId="463645708" sldId="374"/>
            <ac:spMk id="6" creationId="{C02DC3DA-6394-4129-BE2F-3277CDE0237C}"/>
          </ac:spMkLst>
        </pc:spChg>
      </pc:sldChg>
      <pc:sldChg chg="modSp mod">
        <pc:chgData name="Erik Claes (FAGG - AFMPS)" userId="d0d9c9a2-8ca1-421f-9766-97303ea236e0" providerId="ADAL" clId="{982B1718-B824-4D90-AFE7-AEE53CD53561}" dt="2022-02-22T15:57:36.218" v="7" actId="255"/>
        <pc:sldMkLst>
          <pc:docMk/>
          <pc:sldMk cId="3405989361" sldId="382"/>
        </pc:sldMkLst>
        <pc:spChg chg="mod">
          <ac:chgData name="Erik Claes (FAGG - AFMPS)" userId="d0d9c9a2-8ca1-421f-9766-97303ea236e0" providerId="ADAL" clId="{982B1718-B824-4D90-AFE7-AEE53CD53561}" dt="2022-02-22T15:57:36.218" v="7" actId="255"/>
          <ac:spMkLst>
            <pc:docMk/>
            <pc:sldMk cId="3405989361" sldId="382"/>
            <ac:spMk id="9" creationId="{C4291D4F-7147-497B-A35A-FC667E1EF9B0}"/>
          </ac:spMkLst>
        </pc:spChg>
      </pc:sldChg>
      <pc:sldChg chg="modSp mod modAnim">
        <pc:chgData name="Erik Claes (FAGG - AFMPS)" userId="d0d9c9a2-8ca1-421f-9766-97303ea236e0" providerId="ADAL" clId="{982B1718-B824-4D90-AFE7-AEE53CD53561}" dt="2022-02-22T15:57:11.806" v="6" actId="404"/>
        <pc:sldMkLst>
          <pc:docMk/>
          <pc:sldMk cId="325933186" sldId="390"/>
        </pc:sldMkLst>
        <pc:spChg chg="mod">
          <ac:chgData name="Erik Claes (FAGG - AFMPS)" userId="d0d9c9a2-8ca1-421f-9766-97303ea236e0" providerId="ADAL" clId="{982B1718-B824-4D90-AFE7-AEE53CD53561}" dt="2022-02-22T15:57:11.806" v="6" actId="404"/>
          <ac:spMkLst>
            <pc:docMk/>
            <pc:sldMk cId="325933186" sldId="39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982B1718-B824-4D90-AFE7-AEE53CD53561}" dt="2022-02-22T15:56:55.193" v="3" actId="20577"/>
          <ac:spMkLst>
            <pc:docMk/>
            <pc:sldMk cId="325933186" sldId="390"/>
            <ac:spMk id="7" creationId="{00000000-0000-0000-0000-000000000000}"/>
          </ac:spMkLst>
        </pc:spChg>
      </pc:sldChg>
      <pc:sldChg chg="del">
        <pc:chgData name="Erik Claes (FAGG - AFMPS)" userId="d0d9c9a2-8ca1-421f-9766-97303ea236e0" providerId="ADAL" clId="{982B1718-B824-4D90-AFE7-AEE53CD53561}" dt="2022-02-22T16:20:31.128" v="300" actId="47"/>
        <pc:sldMkLst>
          <pc:docMk/>
          <pc:sldMk cId="3979230529" sldId="391"/>
        </pc:sldMkLst>
      </pc:sldChg>
      <pc:sldChg chg="add del">
        <pc:chgData name="Erik Claes (FAGG - AFMPS)" userId="d0d9c9a2-8ca1-421f-9766-97303ea236e0" providerId="ADAL" clId="{982B1718-B824-4D90-AFE7-AEE53CD53561}" dt="2022-02-22T16:20:26.442" v="299" actId="47"/>
        <pc:sldMkLst>
          <pc:docMk/>
          <pc:sldMk cId="2878855108" sldId="392"/>
        </pc:sldMkLst>
      </pc:sldChg>
      <pc:sldChg chg="modSp add mod modAnim">
        <pc:chgData name="Erik Claes (FAGG - AFMPS)" userId="d0d9c9a2-8ca1-421f-9766-97303ea236e0" providerId="ADAL" clId="{982B1718-B824-4D90-AFE7-AEE53CD53561}" dt="2022-02-22T16:22:59.214" v="370" actId="20577"/>
        <pc:sldMkLst>
          <pc:docMk/>
          <pc:sldMk cId="2359682090" sldId="393"/>
        </pc:sldMkLst>
        <pc:spChg chg="mod">
          <ac:chgData name="Erik Claes (FAGG - AFMPS)" userId="d0d9c9a2-8ca1-421f-9766-97303ea236e0" providerId="ADAL" clId="{982B1718-B824-4D90-AFE7-AEE53CD53561}" dt="2022-02-22T16:22:59.214" v="370" actId="20577"/>
          <ac:spMkLst>
            <pc:docMk/>
            <pc:sldMk cId="2359682090" sldId="39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982B1718-B824-4D90-AFE7-AEE53CD53561}" dt="2022-02-22T16:03:26.408" v="17" actId="20577"/>
          <ac:spMkLst>
            <pc:docMk/>
            <pc:sldMk cId="2359682090" sldId="393"/>
            <ac:spMk id="7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982B1718-B824-4D90-AFE7-AEE53CD53561}" dt="2022-02-22T16:38:49.091" v="638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982B1718-B824-4D90-AFE7-AEE53CD53561}" dt="2022-02-22T16:38:49.091" v="638" actId="20577"/>
          <ac:spMkLst>
            <pc:docMk/>
            <pc:sldMk cId="3982408209" sldId="394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982B1718-B824-4D90-AFE7-AEE53CD53561}" dt="2022-02-22T16:03:19.487" v="13" actId="20577"/>
          <ac:spMkLst>
            <pc:docMk/>
            <pc:sldMk cId="3982408209" sldId="394"/>
            <ac:spMk id="7" creationId="{00000000-0000-0000-0000-000000000000}"/>
          </ac:spMkLst>
        </pc:spChg>
      </pc:sldChg>
      <pc:sldChg chg="modSp add mod modAnim">
        <pc:chgData name="Erik Claes (FAGG - AFMPS)" userId="d0d9c9a2-8ca1-421f-9766-97303ea236e0" providerId="ADAL" clId="{982B1718-B824-4D90-AFE7-AEE53CD53561}" dt="2022-02-22T16:23:29.574" v="382" actId="20577"/>
        <pc:sldMkLst>
          <pc:docMk/>
          <pc:sldMk cId="2631260560" sldId="395"/>
        </pc:sldMkLst>
        <pc:spChg chg="mod">
          <ac:chgData name="Erik Claes (FAGG - AFMPS)" userId="d0d9c9a2-8ca1-421f-9766-97303ea236e0" providerId="ADAL" clId="{982B1718-B824-4D90-AFE7-AEE53CD53561}" dt="2022-02-22T16:23:29.574" v="382" actId="20577"/>
          <ac:spMkLst>
            <pc:docMk/>
            <pc:sldMk cId="2631260560" sldId="395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982B1718-B824-4D90-AFE7-AEE53CD53561}" dt="2022-02-22T16:13:48.419" v="133" actId="20577"/>
          <ac:spMkLst>
            <pc:docMk/>
            <pc:sldMk cId="2631260560" sldId="395"/>
            <ac:spMk id="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7" cy="496493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85" y="0"/>
            <a:ext cx="2945767" cy="496493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D32A74-808A-4CC7-9C8F-6B18B0DFB7BD}" type="datetimeFigureOut">
              <a:rPr lang="fr-BE"/>
              <a:pPr>
                <a:defRPr/>
              </a:pPr>
              <a:t>23-02-22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418" y="4715073"/>
            <a:ext cx="5436841" cy="4466825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33"/>
            <a:ext cx="2945767" cy="496493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85" y="9428533"/>
            <a:ext cx="2945767" cy="496493"/>
          </a:xfrm>
          <a:prstGeom prst="rect">
            <a:avLst/>
          </a:prstGeom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4386FF-9B79-4208-B731-9F24AC226599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24162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58520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9856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58014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50544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088494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15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978056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16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685791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17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372808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18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7524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19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7149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20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79648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4978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33495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499804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691496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526039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25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031228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26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03058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80431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5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37849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6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16319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7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96935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8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86959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9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40884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386FF-9B79-4208-B731-9F24AC226599}" type="slidenum">
              <a:rPr lang="fr-BE" altLang="en-US" smtClean="0"/>
              <a:pPr>
                <a:defRPr/>
              </a:pPr>
              <a:t>10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30015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/>
          </p:cNvSpPr>
          <p:nvPr userDrawn="1"/>
        </p:nvSpPr>
        <p:spPr bwMode="auto">
          <a:xfrm>
            <a:off x="755650" y="1628775"/>
            <a:ext cx="7772400" cy="1511300"/>
          </a:xfrm>
          <a:prstGeom prst="rect">
            <a:avLst/>
          </a:prstGeom>
          <a:solidFill>
            <a:srgbClr val="729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altLang="nl-BE" sz="2400" b="1">
                <a:solidFill>
                  <a:schemeClr val="bg1"/>
                </a:solidFill>
                <a:latin typeface="Verdana" panose="020B0604030504040204" pitchFamily="34" charset="0"/>
              </a:rPr>
              <a:t>Federaal agentschap voor geneesmiddelen en gezondheidsproducten</a:t>
            </a:r>
          </a:p>
        </p:txBody>
      </p:sp>
      <p:pic>
        <p:nvPicPr>
          <p:cNvPr id="6" name="Image 8" descr="afmps Logo Nl_Acronym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876925"/>
            <a:ext cx="13350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03797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575757"/>
                </a:solidFill>
                <a:latin typeface="Bryant Light Alternate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898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0" y="692150"/>
            <a:ext cx="684213" cy="5113338"/>
          </a:xfrm>
          <a:prstGeom prst="rect">
            <a:avLst/>
          </a:prstGeom>
          <a:solidFill>
            <a:srgbClr val="729BC8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pic>
        <p:nvPicPr>
          <p:cNvPr id="9" name="Picture 2" descr="D:\DidCreat\AFMPS - FAGG\Template Word PP\symbo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35675"/>
            <a:ext cx="457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552728" cy="50405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040085" y="2132608"/>
            <a:ext cx="6470650" cy="360288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/>
          </p:nvPr>
        </p:nvSpPr>
        <p:spPr>
          <a:xfrm>
            <a:off x="1032817" y="2636912"/>
            <a:ext cx="6562725" cy="360363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1046187" y="693068"/>
            <a:ext cx="6564313" cy="6477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6"/>
          </p:nvPr>
        </p:nvSpPr>
        <p:spPr>
          <a:xfrm>
            <a:off x="1032023" y="3212976"/>
            <a:ext cx="6564313" cy="433387"/>
          </a:xfrm>
        </p:spPr>
        <p:txBody>
          <a:bodyPr>
            <a:normAutofit/>
          </a:bodyPr>
          <a:lstStyle>
            <a:lvl1pPr marL="0" indent="0">
              <a:buNone/>
              <a:defRPr sz="900" u="sng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>
            <a:spLocks/>
          </p:cNvSpPr>
          <p:nvPr userDrawn="1"/>
        </p:nvSpPr>
        <p:spPr bwMode="auto">
          <a:xfrm>
            <a:off x="468313" y="2708275"/>
            <a:ext cx="8207375" cy="1441450"/>
          </a:xfrm>
          <a:prstGeom prst="rect">
            <a:avLst/>
          </a:prstGeom>
          <a:solidFill>
            <a:srgbClr val="729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altLang="nl-BE" sz="2400" b="1">
                <a:solidFill>
                  <a:schemeClr val="bg1"/>
                </a:solidFill>
                <a:latin typeface="Verdana" panose="020B0604030504040204" pitchFamily="34" charset="0"/>
              </a:rPr>
              <a:t>Uw geneesmiddelen en gezondheidsproducten, onze zorg</a:t>
            </a:r>
          </a:p>
        </p:txBody>
      </p:sp>
      <p:pic>
        <p:nvPicPr>
          <p:cNvPr id="4" name="Image 8" descr="afmps Logo Nl_Acronym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876925"/>
            <a:ext cx="13350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0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>
            <a:extLst>
              <a:ext uri="{FF2B5EF4-FFF2-40B4-BE49-F238E27FC236}">
                <a16:creationId xmlns:a16="http://schemas.microsoft.com/office/drawing/2014/main" id="{96642445-3865-48A4-BDB8-1AA6A076C2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0B7358D1-B3B4-493D-83EB-0B4EF0CDD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95863"/>
            <a:ext cx="345598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fr-BE" alt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fr-BE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E19D10-F56C-41E5-8591-C0E360AC97F5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gg.be/sites/default/files/2022_VET_aanpassing%20finwet%20202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mhp.be/sites/default/files/2022_VET_aanpassing%20finwet%202021_1.pdf" TargetMode="External"/><Relationship Id="rId4" Type="http://schemas.openxmlformats.org/officeDocument/2006/relationships/hyperlink" Target="https://www.afmps.be/sites/default/files/2022_VET_aanpassing%20finwet%202021_0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gg.be/sites/default/files/2022_REG-vergunningen_registraties%20HUM-nieuwe%20financieringswet-NL_aanpassing%20finwet%202021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mhp.be/sites/default/files/2022_REG-authorisations_registrations%20HUM-nieuwe%20financieringswet-EN_aanpassing%20finwet%202021.pdf" TargetMode="External"/><Relationship Id="rId4" Type="http://schemas.openxmlformats.org/officeDocument/2006/relationships/hyperlink" Target="https://www.afmps.be/sites/default/files/2022_REG-autorisations_enregistrements%20HUM-nieuwe%20financieringswet-FR_aanpassing%20finwet%20202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refund@fagg.be" TargetMode="External"/><Relationship Id="rId3" Type="http://schemas.openxmlformats.org/officeDocument/2006/relationships/hyperlink" Target="https://www.fagg.be/nl/items-HOME/bijdragen" TargetMode="External"/><Relationship Id="rId7" Type="http://schemas.openxmlformats.org/officeDocument/2006/relationships/hyperlink" Target="mailto:fin@fagg.b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HBverpakk@fagg.be" TargetMode="External"/><Relationship Id="rId5" Type="http://schemas.openxmlformats.org/officeDocument/2006/relationships/hyperlink" Target="https://www.famhp.be/en/items-HOME/fees" TargetMode="External"/><Relationship Id="rId4" Type="http://schemas.openxmlformats.org/officeDocument/2006/relationships/hyperlink" Target="https://www.afmps.be/fr/items-HOME/redevances" TargetMode="External"/><Relationship Id="rId9" Type="http://schemas.openxmlformats.org/officeDocument/2006/relationships/hyperlink" Target="mailto:erik.claes@fagg.b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gg.be/" TargetMode="External"/><Relationship Id="rId2" Type="http://schemas.openxmlformats.org/officeDocument/2006/relationships/hyperlink" Target="mailto:welcome@fagg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ustice.just.fgov.be/mopdf/2006/09/08_1.pdf#Page10" TargetMode="External"/><Relationship Id="rId7" Type="http://schemas.openxmlformats.org/officeDocument/2006/relationships/hyperlink" Target="http://www.ejustice.just.fgov.be/eli/wet/2022/02/08/2022030813/staatsbla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justice.just.fgov.be/cgi_loi/change_lg.pl?language=nl&amp;la=N&amp;cn=2020122009&amp;table_name=wet" TargetMode="External"/><Relationship Id="rId5" Type="http://schemas.openxmlformats.org/officeDocument/2006/relationships/hyperlink" Target="http://www.ejustice.just.fgov.be/mopdf/2019/05/20_2.pdf#Page6" TargetMode="External"/><Relationship Id="rId4" Type="http://schemas.openxmlformats.org/officeDocument/2006/relationships/hyperlink" Target="http://www.ejustice.just.fgov.be/mopdf/2018/03/26_1.pdf#Page7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us-titre 2">
            <a:extLst>
              <a:ext uri="{FF2B5EF4-FFF2-40B4-BE49-F238E27FC236}">
                <a16:creationId xmlns:a16="http://schemas.microsoft.com/office/drawing/2014/main" id="{30467264-4F03-4491-87DC-F23D138358A7}"/>
              </a:ext>
            </a:extLst>
          </p:cNvPr>
          <p:cNvSpPr txBox="1">
            <a:spLocks/>
          </p:cNvSpPr>
          <p:nvPr/>
        </p:nvSpPr>
        <p:spPr bwMode="auto">
          <a:xfrm>
            <a:off x="706438" y="3068638"/>
            <a:ext cx="7705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Infosessie 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23.02.2022</a:t>
            </a:r>
            <a:endParaRPr lang="nl-BE" altLang="en-US" sz="2000" dirty="0">
              <a:solidFill>
                <a:srgbClr val="575757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Sous-titre 2">
            <a:extLst>
              <a:ext uri="{FF2B5EF4-FFF2-40B4-BE49-F238E27FC236}">
                <a16:creationId xmlns:a16="http://schemas.microsoft.com/office/drawing/2014/main" id="{2AD3D30F-F0EE-45AB-AAAE-763FAB4C98AF}"/>
              </a:ext>
            </a:extLst>
          </p:cNvPr>
          <p:cNvSpPr txBox="1">
            <a:spLocks/>
          </p:cNvSpPr>
          <p:nvPr/>
        </p:nvSpPr>
        <p:spPr bwMode="auto">
          <a:xfrm>
            <a:off x="527050" y="1563688"/>
            <a:ext cx="8064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BE" altLang="en-US" sz="2800" b="1" dirty="0">
                <a:solidFill>
                  <a:srgbClr val="729BC8"/>
                </a:solidFill>
                <a:latin typeface="Verdana" panose="020B0604030504040204" pitchFamily="34" charset="0"/>
              </a:rPr>
              <a:t>FAGG </a:t>
            </a:r>
            <a:r>
              <a:rPr lang="fr-BE" altLang="en-US" sz="2800" b="1" dirty="0" err="1">
                <a:solidFill>
                  <a:srgbClr val="729BC8"/>
                </a:solidFill>
                <a:latin typeface="Verdana" panose="020B0604030504040204" pitchFamily="34" charset="0"/>
              </a:rPr>
              <a:t>financieringswet</a:t>
            </a:r>
            <a:r>
              <a:rPr lang="fr-BE" altLang="en-US" sz="2800" b="1" dirty="0">
                <a:solidFill>
                  <a:srgbClr val="729BC8"/>
                </a:solidFill>
                <a:latin typeface="Verdana" panose="020B0604030504040204" pitchFamily="34" charset="0"/>
              </a:rPr>
              <a:t> 2022</a:t>
            </a:r>
          </a:p>
        </p:txBody>
      </p:sp>
      <p:sp>
        <p:nvSpPr>
          <p:cNvPr id="8196" name="Sous-titre 2">
            <a:extLst>
              <a:ext uri="{FF2B5EF4-FFF2-40B4-BE49-F238E27FC236}">
                <a16:creationId xmlns:a16="http://schemas.microsoft.com/office/drawing/2014/main" id="{AA39F467-D264-47B4-924D-3680AAEA0449}"/>
              </a:ext>
            </a:extLst>
          </p:cNvPr>
          <p:cNvSpPr txBox="1">
            <a:spLocks/>
          </p:cNvSpPr>
          <p:nvPr/>
        </p:nvSpPr>
        <p:spPr bwMode="auto">
          <a:xfrm>
            <a:off x="3203575" y="5157788"/>
            <a:ext cx="568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BE" altLang="en-US" sz="2000" b="1" dirty="0">
                <a:solidFill>
                  <a:srgbClr val="575757"/>
                </a:solidFill>
                <a:latin typeface="Verdana" panose="020B0604030504040204" pitchFamily="34" charset="0"/>
              </a:rPr>
              <a:t>Erik CLAES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New </a:t>
            </a:r>
            <a:r>
              <a:rPr lang="nl-BE" altLang="en-US" sz="2200" b="0" dirty="0" err="1">
                <a:sym typeface="Wingdings" panose="05000000000000000000" pitchFamily="2" charset="2"/>
              </a:rPr>
              <a:t>Veterinary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(NVR) - 2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10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10" y="1125538"/>
            <a:ext cx="79311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34 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VII.12… (bijlage VI;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p.32-40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p.41-50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 </a:t>
            </a:r>
            <a:r>
              <a:rPr lang="nl-BE" altLang="en-US" sz="2000" dirty="0">
                <a:sym typeface="Wingdings" panose="05000000000000000000" pitchFamily="2" charset="2"/>
              </a:rPr>
              <a:t>- VERVOLG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nl-BE" altLang="en-US" sz="1800" dirty="0">
                <a:sym typeface="Wingdings" panose="05000000000000000000" pitchFamily="2" charset="2"/>
              </a:rPr>
              <a:t> : Klinische proeven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p.38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p.47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nl-BE" altLang="en-US" sz="1800" dirty="0">
                <a:sym typeface="Wingdings" panose="05000000000000000000" pitchFamily="2" charset="2"/>
              </a:rPr>
              <a:t> : Parallelhandel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p.38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p.48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3</a:t>
            </a:r>
            <a:r>
              <a:rPr lang="nl-BE" altLang="en-US" sz="1400" dirty="0">
                <a:sym typeface="Wingdings" panose="05000000000000000000" pitchFamily="2" charset="2"/>
              </a:rPr>
              <a:t> [</a:t>
            </a:r>
            <a:r>
              <a:rPr lang="nl-BE" altLang="en-US" sz="1400" i="1" dirty="0">
                <a:sym typeface="Wingdings" panose="05000000000000000000" pitchFamily="2" charset="2"/>
              </a:rPr>
              <a:t>12.4.1.1-3 ?</a:t>
            </a:r>
            <a:r>
              <a:rPr lang="nl-BE" altLang="en-US" sz="1400" dirty="0">
                <a:sym typeface="Wingdings" panose="05000000000000000000" pitchFamily="2" charset="2"/>
              </a:rPr>
              <a:t>]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5</a:t>
            </a:r>
            <a:r>
              <a:rPr lang="nl-BE" altLang="en-US" sz="1800" dirty="0">
                <a:sym typeface="Wingdings" panose="05000000000000000000" pitchFamily="2" charset="2"/>
              </a:rPr>
              <a:t> : Reclame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p.39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p.48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5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4</a:t>
            </a:r>
            <a:endParaRPr lang="nl-BE" altLang="en-US" sz="1200" b="1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6</a:t>
            </a:r>
            <a:r>
              <a:rPr lang="nl-BE" altLang="en-US" sz="1800" dirty="0">
                <a:sym typeface="Wingdings" panose="05000000000000000000" pitchFamily="2" charset="2"/>
              </a:rPr>
              <a:t> : Actieve substanties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p.39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p.49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6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endParaRPr lang="nl-BE" altLang="en-US" sz="1200" b="1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7</a:t>
            </a:r>
            <a:r>
              <a:rPr lang="nl-BE" altLang="en-US" sz="1800" dirty="0">
                <a:sym typeface="Wingdings" panose="05000000000000000000" pitchFamily="2" charset="2"/>
              </a:rPr>
              <a:t> : Certificaten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p.39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p.49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7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2</a:t>
            </a:r>
            <a:endParaRPr lang="nl-BE" altLang="en-US" sz="1200" b="1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8</a:t>
            </a:r>
            <a:r>
              <a:rPr lang="nl-BE" altLang="en-US" sz="1800" dirty="0">
                <a:sym typeface="Wingdings" panose="05000000000000000000" pitchFamily="2" charset="2"/>
              </a:rPr>
              <a:t> : Verklaringen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p.40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p.49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8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3</a:t>
            </a:r>
            <a:endParaRPr lang="nl-BE" altLang="en-US" sz="1200" b="1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9</a:t>
            </a:r>
            <a:r>
              <a:rPr lang="nl-BE" altLang="en-US" sz="1800" dirty="0">
                <a:sym typeface="Wingdings" panose="05000000000000000000" pitchFamily="2" charset="2"/>
              </a:rPr>
              <a:t> : QP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p.40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p.50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9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endParaRPr lang="nl-BE" altLang="en-US" sz="1200" b="1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Hoofdstuk </a:t>
            </a:r>
            <a:r>
              <a:rPr lang="nl-BE" altLang="en-US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10</a:t>
            </a:r>
            <a:r>
              <a:rPr lang="nl-BE" altLang="en-US" sz="1800" dirty="0">
                <a:sym typeface="Wingdings" panose="05000000000000000000" pitchFamily="2" charset="2"/>
              </a:rPr>
              <a:t> : Inspectie (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p.40</a:t>
            </a:r>
            <a:r>
              <a:rPr lang="nl-BE" altLang="en-US" sz="1800" dirty="0">
                <a:sym typeface="Wingdings" panose="05000000000000000000" pitchFamily="2" charset="2"/>
              </a:rPr>
              <a:t>;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p.50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10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2</a:t>
            </a:r>
            <a:endParaRPr lang="nl-BE" alt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992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New </a:t>
            </a:r>
            <a:r>
              <a:rPr lang="nl-BE" altLang="en-US" sz="2200" b="0" dirty="0" err="1">
                <a:sym typeface="Wingdings" panose="05000000000000000000" pitchFamily="2" charset="2"/>
              </a:rPr>
              <a:t>Veterinary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(NVR) - 3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11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249" y="1268760"/>
            <a:ext cx="7931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GCP-inspecties diergeneesmiddelen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14 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V.8.1 (bijlage II – hoofdstuk 8;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p.21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p.27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3.265,89 € </a:t>
            </a:r>
            <a:r>
              <a:rPr lang="nl-BE" altLang="en-US" sz="2000" dirty="0">
                <a:sym typeface="Wingdings" panose="05000000000000000000" pitchFamily="2" charset="2"/>
              </a:rPr>
              <a:t>per dag en per inspecteur (exclusief kosten)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Vergunningen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3"/>
              </a:rPr>
              <a:t>Registratie van diergeneeskundige geneesmiddelen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  <a:hlinkClick r:id="rId4"/>
              </a:rPr>
              <a:t>Enregistrement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 des </a:t>
            </a:r>
            <a:r>
              <a:rPr lang="nl-BE" altLang="en-US" sz="2000" dirty="0" err="1">
                <a:sym typeface="Wingdings" panose="05000000000000000000" pitchFamily="2" charset="2"/>
                <a:hlinkClick r:id="rId4"/>
              </a:rPr>
              <a:t>médicaments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 à </a:t>
            </a:r>
            <a:r>
              <a:rPr lang="nl-BE" altLang="en-US" sz="2000" dirty="0" err="1">
                <a:sym typeface="Wingdings" panose="05000000000000000000" pitchFamily="2" charset="2"/>
                <a:hlinkClick r:id="rId4"/>
              </a:rPr>
              <a:t>usage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 vétérinaire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Registration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fees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Medicines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for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veterinary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use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Opmerking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Grouping</a:t>
            </a:r>
            <a:r>
              <a:rPr lang="nl-BE" altLang="en-US" sz="2000" dirty="0">
                <a:sym typeface="Wingdings" panose="05000000000000000000" pitchFamily="2" charset="2"/>
              </a:rPr>
              <a:t> VRA en VRNA : </a:t>
            </a:r>
            <a:r>
              <a:rPr lang="nl-BE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niet</a:t>
            </a:r>
            <a:r>
              <a:rPr lang="nl-BE" altLang="en-US" sz="2000" dirty="0">
                <a:sym typeface="Wingdings" panose="05000000000000000000" pitchFamily="2" charset="2"/>
              </a:rPr>
              <a:t> mogelijk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Grouping</a:t>
            </a:r>
            <a:r>
              <a:rPr lang="nl-BE" altLang="en-US" sz="2000" dirty="0">
                <a:sym typeface="Wingdings" panose="05000000000000000000" pitchFamily="2" charset="2"/>
              </a:rPr>
              <a:t> VRNA en VRNA : </a:t>
            </a:r>
            <a:r>
              <a:rPr lang="nl-BE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niet</a:t>
            </a:r>
            <a:r>
              <a:rPr lang="nl-BE" altLang="en-US" sz="2000" dirty="0">
                <a:sym typeface="Wingdings" panose="05000000000000000000" pitchFamily="2" charset="2"/>
              </a:rPr>
              <a:t> mogelijk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Grouping</a:t>
            </a:r>
            <a:r>
              <a:rPr lang="nl-BE" altLang="en-US" sz="2000" dirty="0">
                <a:sym typeface="Wingdings" panose="05000000000000000000" pitchFamily="2" charset="2"/>
              </a:rPr>
              <a:t> VRA en VRA : </a:t>
            </a:r>
            <a:r>
              <a:rPr lang="nl-BE" alt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wel</a:t>
            </a:r>
            <a:r>
              <a:rPr lang="nl-BE" altLang="en-US" sz="2000" dirty="0">
                <a:sym typeface="Wingdings" panose="05000000000000000000" pitchFamily="2" charset="2"/>
              </a:rPr>
              <a:t> mogelijk</a:t>
            </a:r>
          </a:p>
        </p:txBody>
      </p:sp>
    </p:spTree>
    <p:extLst>
      <p:ext uri="{BB962C8B-B14F-4D97-AF65-F5344CB8AC3E}">
        <p14:creationId xmlns:p14="http://schemas.microsoft.com/office/powerpoint/2010/main" val="122387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Medical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Devices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(MDR) - 1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10" y="1125538"/>
            <a:ext cx="7931150" cy="48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sz="2800" dirty="0"/>
              <a:t>Aangemelde instanties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Artikel 13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III.13-14 (bijlage I; 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p.14-15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p.15-16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600" dirty="0"/>
              <a:t>Aanwijzing : </a:t>
            </a:r>
            <a:r>
              <a:rPr lang="nl-BE" sz="1600" b="1" dirty="0"/>
              <a:t>75.525,36 €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600" dirty="0"/>
              <a:t>Bijkomende aanwijzing : </a:t>
            </a:r>
            <a:r>
              <a:rPr lang="nl-BE" sz="1600" b="1" dirty="0"/>
              <a:t>37.762,16 €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Artikel 33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VII.11.1 (bijlage V; 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p.31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p.32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600" dirty="0"/>
              <a:t>Audit : </a:t>
            </a:r>
            <a:r>
              <a:rPr lang="nl-BE" sz="1600" b="1" dirty="0"/>
              <a:t>34.776,12 €</a:t>
            </a:r>
          </a:p>
          <a:p>
            <a:pPr marL="0" indent="0" eaLnBrk="1" hangingPunct="1">
              <a:buNone/>
              <a:defRPr/>
            </a:pPr>
            <a:r>
              <a:rPr lang="nl-BE" sz="2800" dirty="0"/>
              <a:t>Klinische onderzoeken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Artikel 14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V.4.1-6 (bijlage II – hoofdstuk 4; 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p.19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p.24-25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Aanvraag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Klasse I – II : </a:t>
            </a:r>
            <a:r>
              <a:rPr lang="nl-BE" sz="1400" b="1" dirty="0"/>
              <a:t>11.410,23 €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Klasse III en actieve implantaten : </a:t>
            </a:r>
            <a:r>
              <a:rPr lang="nl-BE" sz="1400" b="1" dirty="0"/>
              <a:t>16.407,71 €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PMCF</a:t>
            </a:r>
            <a:r>
              <a:rPr lang="nl-BE" sz="1400" i="1" dirty="0"/>
              <a:t> </a:t>
            </a:r>
            <a:r>
              <a:rPr lang="nl-BE" sz="1400" dirty="0"/>
              <a:t>: </a:t>
            </a:r>
            <a:r>
              <a:rPr lang="nl-BE" sz="1400" b="1" dirty="0"/>
              <a:t>8.069,67 €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Substantiële wijziging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Klasse I – II : </a:t>
            </a:r>
            <a:r>
              <a:rPr lang="nl-BE" sz="1400" b="1" dirty="0"/>
              <a:t>4.425,15 €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Klasse III en actieve implantaten : </a:t>
            </a:r>
            <a:r>
              <a:rPr lang="nl-BE" sz="1400" b="1" dirty="0"/>
              <a:t>4.479,13 €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PMCF</a:t>
            </a:r>
            <a:r>
              <a:rPr lang="nl-BE" sz="1400" i="1" dirty="0"/>
              <a:t> </a:t>
            </a:r>
            <a:r>
              <a:rPr lang="nl-BE" sz="1400" dirty="0"/>
              <a:t>: </a:t>
            </a:r>
            <a:r>
              <a:rPr lang="nl-BE" sz="1400" b="1" dirty="0"/>
              <a:t>3.326,46 €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2135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Medical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Devices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(MDR) - 2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13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67" y="1268760"/>
            <a:ext cx="7931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Exportcertificaten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14 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V.7.1 (bijlage II – hoofdstuk 7;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p.21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p.27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236,58 € </a:t>
            </a:r>
            <a:r>
              <a:rPr lang="nl-BE" altLang="en-US" sz="2000" dirty="0">
                <a:sym typeface="Wingdings" panose="05000000000000000000" pitchFamily="2" charset="2"/>
              </a:rPr>
              <a:t>per certificaat</a:t>
            </a:r>
          </a:p>
          <a:p>
            <a:pPr marL="0" indent="0" eaLnBrk="1" hangingPunct="1">
              <a:buNone/>
              <a:defRPr/>
            </a:pPr>
            <a:endParaRPr lang="nl-BE" sz="2800" dirty="0"/>
          </a:p>
          <a:p>
            <a:pPr marL="0" indent="0" eaLnBrk="1" hangingPunct="1">
              <a:buNone/>
              <a:defRPr/>
            </a:pPr>
            <a:r>
              <a:rPr lang="nl-BE" sz="2800" dirty="0" err="1"/>
              <a:t>Herinspecties</a:t>
            </a:r>
            <a:endParaRPr lang="nl-BE" sz="2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Artikel 30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VII.8.1.21-24 (bijlage IV – onderdeel 1; 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p.29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p.30-31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Hergebruik : </a:t>
            </a:r>
            <a:r>
              <a:rPr lang="nl-BE" sz="1800" b="1" dirty="0"/>
              <a:t>3.385,82 € </a:t>
            </a:r>
            <a:r>
              <a:rPr lang="nl-BE" sz="1800" dirty="0"/>
              <a:t>per inspecteur per dag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Sterilisatie : </a:t>
            </a:r>
            <a:r>
              <a:rPr lang="nl-BE" sz="1800" b="1" dirty="0"/>
              <a:t>3.385,82 € </a:t>
            </a:r>
            <a:r>
              <a:rPr lang="nl-BE" sz="1800" dirty="0"/>
              <a:t>per inspecteur per dag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Aangemelde instantie :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Audit : </a:t>
            </a:r>
            <a:r>
              <a:rPr lang="nl-BE" sz="1400" b="1" dirty="0"/>
              <a:t>3.385,82 € </a:t>
            </a:r>
            <a:r>
              <a:rPr lang="nl-BE" sz="1400" dirty="0"/>
              <a:t>per inspecteur per dag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dirty="0"/>
              <a:t>Hernieuwde aanvraag : </a:t>
            </a:r>
            <a:r>
              <a:rPr lang="nl-BE" sz="1400" b="1" dirty="0"/>
              <a:t>2.582,73 € </a:t>
            </a:r>
            <a:r>
              <a:rPr lang="nl-BE" sz="1400" dirty="0"/>
              <a:t>per inspecteur per dag</a:t>
            </a:r>
            <a:endParaRPr lang="nl-BE" altLang="en-US" dirty="0">
              <a:sym typeface="Wingdings" panose="05000000000000000000" pitchFamily="2" charset="2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12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329612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In Vitro </a:t>
            </a:r>
            <a:r>
              <a:rPr lang="nl-BE" altLang="en-US" sz="2200" b="0" dirty="0" err="1">
                <a:sym typeface="Wingdings" panose="05000000000000000000" pitchFamily="2" charset="2"/>
              </a:rPr>
              <a:t>Diagnostic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medical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devices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(IVDR)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14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6628BB2-897C-48A2-8035-D97BF366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02" y="1340768"/>
            <a:ext cx="79311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sz="2800" dirty="0"/>
              <a:t>Prestatiestudies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Artikel 14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V.5.1-5 (bijlage II – hoofdstuk 5; 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p.20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p.25-26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Aanvraag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i="1" dirty="0"/>
              <a:t>Initiële toelating </a:t>
            </a:r>
            <a:r>
              <a:rPr lang="nl-BE" sz="1400" dirty="0"/>
              <a:t>: </a:t>
            </a:r>
            <a:r>
              <a:rPr lang="nl-BE" sz="1400" b="1" dirty="0"/>
              <a:t>11.218,79 €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i="1" dirty="0"/>
              <a:t>Notificatie </a:t>
            </a:r>
            <a:r>
              <a:rPr lang="nl-BE" sz="1400" dirty="0"/>
              <a:t>: </a:t>
            </a:r>
            <a:r>
              <a:rPr lang="nl-BE" sz="1400" b="1" dirty="0"/>
              <a:t>7.223,36 €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i="1" dirty="0"/>
              <a:t>PMCF </a:t>
            </a:r>
            <a:r>
              <a:rPr lang="nl-BE" sz="1400" dirty="0"/>
              <a:t>: </a:t>
            </a:r>
            <a:r>
              <a:rPr lang="nl-BE" sz="1400" b="1" dirty="0"/>
              <a:t>7.223,36 €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Substantiële wijziging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i="1" dirty="0"/>
              <a:t>Prestatiestudie </a:t>
            </a:r>
            <a:r>
              <a:rPr lang="nl-BE" sz="1400" dirty="0"/>
              <a:t>: </a:t>
            </a:r>
            <a:r>
              <a:rPr lang="nl-BE" sz="1400" b="1" dirty="0"/>
              <a:t>3.223,32 €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sz="1400" i="1" dirty="0"/>
              <a:t>PMCF </a:t>
            </a:r>
            <a:r>
              <a:rPr lang="nl-BE" sz="1400" dirty="0"/>
              <a:t>: </a:t>
            </a:r>
            <a:r>
              <a:rPr lang="nl-BE" sz="1400" b="1" dirty="0"/>
              <a:t>2.348,32 €</a:t>
            </a:r>
          </a:p>
          <a:p>
            <a:pPr marL="0" indent="0" eaLnBrk="1" hangingPunct="1">
              <a:buNone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Exportcertificaten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Artikel 14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V.7.2 (bijlage II – hoofdstuk 7; </a:t>
            </a:r>
            <a:r>
              <a:rPr lang="nl-BE" altLang="en-US" sz="1800" dirty="0">
                <a:solidFill>
                  <a:srgbClr val="7030A0"/>
                </a:solidFill>
                <a:sym typeface="Wingdings" panose="05000000000000000000" pitchFamily="2" charset="2"/>
              </a:rPr>
              <a:t>p.21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p.27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b="1" dirty="0">
                <a:sym typeface="Wingdings" panose="05000000000000000000" pitchFamily="2" charset="2"/>
              </a:rPr>
              <a:t>236,58 € </a:t>
            </a:r>
            <a:r>
              <a:rPr lang="nl-BE" altLang="en-US" sz="1800" dirty="0">
                <a:sym typeface="Wingdings" panose="05000000000000000000" pitchFamily="2" charset="2"/>
              </a:rPr>
              <a:t>per certificaat</a:t>
            </a:r>
            <a:endParaRPr lang="nl-BE" alt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03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Clinical Trial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(CTR)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15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6A5502-3A9A-4ADD-AFC2-8D83E7E6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33" y="1340768"/>
            <a:ext cx="7931150" cy="17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Klinische proeven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14 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V.1.1-5 (bijlage II – hoofdstuk 1;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p.17-18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p.22-23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Toelating : </a:t>
            </a:r>
            <a:r>
              <a:rPr lang="nl-BE" altLang="en-US" sz="2000" b="1" dirty="0">
                <a:sym typeface="Wingdings" panose="05000000000000000000" pitchFamily="2" charset="2"/>
              </a:rPr>
              <a:t>3.007,58 €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Evaluatie veiligheid :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Toelating :</a:t>
            </a:r>
            <a:r>
              <a:rPr lang="nl-BE" altLang="en-US" sz="1600" b="1" dirty="0">
                <a:sym typeface="Wingdings" panose="05000000000000000000" pitchFamily="2" charset="2"/>
              </a:rPr>
              <a:t> 1.109,43 €</a:t>
            </a:r>
            <a:endParaRPr lang="nl-BE" altLang="en-US" sz="16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Substantiële wijziging : </a:t>
            </a:r>
            <a:r>
              <a:rPr lang="nl-BE" altLang="en-US" sz="1600" b="1" dirty="0">
                <a:sym typeface="Wingdings" panose="05000000000000000000" pitchFamily="2" charset="2"/>
              </a:rPr>
              <a:t>476,09 €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safety</a:t>
            </a:r>
            <a:r>
              <a:rPr lang="nl-BE" altLang="en-US" sz="2000" dirty="0">
                <a:sym typeface="Wingdings" panose="05000000000000000000" pitchFamily="2" charset="2"/>
              </a:rPr>
              <a:t> assessment Member State (SUSAR en ASR)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Multinationaal : </a:t>
            </a:r>
            <a:r>
              <a:rPr lang="nl-BE" altLang="en-US" sz="1600" b="1" dirty="0">
                <a:sym typeface="Wingdings" panose="05000000000000000000" pitchFamily="2" charset="2"/>
              </a:rPr>
              <a:t>5.121,21 € </a:t>
            </a:r>
            <a:r>
              <a:rPr lang="nl-BE" altLang="en-US" sz="1600" dirty="0">
                <a:sym typeface="Wingdings" panose="05000000000000000000" pitchFamily="2" charset="2"/>
              </a:rPr>
              <a:t>per jaar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Mono-nationaal : </a:t>
            </a:r>
            <a:r>
              <a:rPr lang="nl-BE" altLang="en-US" sz="1600" b="1" dirty="0">
                <a:sym typeface="Wingdings" panose="05000000000000000000" pitchFamily="2" charset="2"/>
              </a:rPr>
              <a:t>524,67 € </a:t>
            </a:r>
            <a:r>
              <a:rPr lang="nl-BE" altLang="en-US" sz="1600" dirty="0">
                <a:sym typeface="Wingdings" panose="05000000000000000000" pitchFamily="2" charset="2"/>
              </a:rPr>
              <a:t>per jaar</a:t>
            </a:r>
          </a:p>
          <a:p>
            <a:pPr marL="0" indent="0" eaLnBrk="1" hangingPunct="1">
              <a:buNone/>
              <a:defRPr/>
            </a:pPr>
            <a:endParaRPr lang="nl-BE" altLang="en-US" sz="2000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nl-BE" sz="20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2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Inleiding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nieuwe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missies FAGG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ym typeface="Wingdings" panose="05000000000000000000" pitchFamily="2" charset="2"/>
              </a:rPr>
              <a:t>bestaande</a:t>
            </a:r>
            <a:r>
              <a:rPr lang="nl-BE" altLang="en-US" sz="3200" dirty="0">
                <a:sym typeface="Wingdings" panose="05000000000000000000" pitchFamily="2" charset="2"/>
              </a:rPr>
              <a:t> missies FAGG : aanpassingen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Praktische zaken</a:t>
            </a: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Inhoud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16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Jaarlijkse taksen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17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13" y="1139407"/>
            <a:ext cx="7931150" cy="46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groothandelaars en groothandelaars-verdelers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12  II.5 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0,00064 €  </a:t>
            </a:r>
            <a:r>
              <a:rPr lang="nl-BE" altLang="en-US" sz="1600" b="1" dirty="0">
                <a:sym typeface="Wingdings" panose="05000000000000000000" pitchFamily="2" charset="2"/>
              </a:rPr>
              <a:t>0,00111 €</a:t>
            </a:r>
            <a:r>
              <a:rPr lang="nl-BE" altLang="en-US" sz="1600" dirty="0">
                <a:sym typeface="Wingdings" panose="05000000000000000000" pitchFamily="2" charset="2"/>
              </a:rPr>
              <a:t> per verdeelde verpakking</a:t>
            </a:r>
          </a:p>
          <a:p>
            <a:pPr marL="400050" lvl="1" indent="0" eaLnBrk="1" hangingPunct="1">
              <a:buNone/>
              <a:defRPr/>
            </a:pPr>
            <a:endParaRPr lang="nl-BE" altLang="en-US" sz="700" dirty="0">
              <a:sym typeface="Wingdings" panose="05000000000000000000" pitchFamily="2" charset="2"/>
            </a:endParaRPr>
          </a:p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VHB-houders Humaan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13  III.1 en III.3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269,69 €  </a:t>
            </a:r>
            <a:r>
              <a:rPr lang="nl-BE" altLang="en-US" sz="1600" b="1" dirty="0">
                <a:sym typeface="Wingdings" panose="05000000000000000000" pitchFamily="2" charset="2"/>
              </a:rPr>
              <a:t>593,06 € </a:t>
            </a:r>
            <a:r>
              <a:rPr lang="nl-BE" altLang="en-US" sz="1600" dirty="0">
                <a:sym typeface="Wingdings" panose="05000000000000000000" pitchFamily="2" charset="2"/>
              </a:rPr>
              <a:t>per vergunning</a:t>
            </a:r>
          </a:p>
          <a:p>
            <a:pPr marL="400050" lvl="1" indent="0" eaLnBrk="1" hangingPunct="1">
              <a:buNone/>
              <a:defRPr/>
            </a:pPr>
            <a:endParaRPr lang="nl-BE" altLang="en-US" sz="700" dirty="0">
              <a:sym typeface="Wingdings" panose="05000000000000000000" pitchFamily="2" charset="2"/>
            </a:endParaRPr>
          </a:p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VHB-houders Veterinair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13  III.2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269,69 €  </a:t>
            </a:r>
            <a:r>
              <a:rPr lang="nl-BE" altLang="en-US" sz="1600" b="1" dirty="0">
                <a:sym typeface="Wingdings" panose="05000000000000000000" pitchFamily="2" charset="2"/>
              </a:rPr>
              <a:t>744,28 € </a:t>
            </a:r>
            <a:r>
              <a:rPr lang="nl-BE" altLang="en-US" sz="1600" dirty="0">
                <a:sym typeface="Wingdings" panose="05000000000000000000" pitchFamily="2" charset="2"/>
              </a:rPr>
              <a:t>per vergunning</a:t>
            </a:r>
          </a:p>
          <a:p>
            <a:pPr marL="400050" lvl="1" indent="0" eaLnBrk="1" hangingPunct="1">
              <a:buNone/>
              <a:defRPr/>
            </a:pPr>
            <a:endParaRPr lang="nl-BE" altLang="en-US" sz="700" dirty="0">
              <a:sym typeface="Wingdings" panose="05000000000000000000" pitchFamily="2" charset="2"/>
            </a:endParaRPr>
          </a:p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Apothekers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13  III.6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64,61 €  </a:t>
            </a:r>
            <a:r>
              <a:rPr lang="nl-BE" altLang="en-US" sz="1600" b="1" dirty="0">
                <a:sym typeface="Wingdings" panose="05000000000000000000" pitchFamily="2" charset="2"/>
              </a:rPr>
              <a:t>136,74 € </a:t>
            </a:r>
            <a:r>
              <a:rPr lang="nl-BE" altLang="en-US" sz="1600" dirty="0">
                <a:sym typeface="Wingdings" panose="05000000000000000000" pitchFamily="2" charset="2"/>
              </a:rPr>
              <a:t>per vestiging</a:t>
            </a:r>
          </a:p>
          <a:p>
            <a:pPr marL="457200" lvl="1" indent="0" eaLnBrk="1" hangingPunct="1">
              <a:buNone/>
              <a:defRPr/>
            </a:pPr>
            <a:endParaRPr lang="nl-BE" altLang="en-US" sz="7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Alle vier deze taksen zijn variabel !</a:t>
            </a:r>
            <a:endParaRPr lang="nl-BE" altLang="en-US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21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Jaarlijkse abonnementen inspectie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18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17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GMP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	Artikel 13  III.8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    3.244,42 €  </a:t>
            </a:r>
            <a:r>
              <a:rPr lang="nl-BE" altLang="en-US" sz="1600" b="1" dirty="0">
                <a:sym typeface="Wingdings" panose="05000000000000000000" pitchFamily="2" charset="2"/>
              </a:rPr>
              <a:t>2.533,08 €</a:t>
            </a:r>
            <a:r>
              <a:rPr lang="nl-BE" altLang="en-US" sz="1600" dirty="0">
                <a:sym typeface="Wingdings" panose="05000000000000000000" pitchFamily="2" charset="2"/>
              </a:rPr>
              <a:t> per entiteit</a:t>
            </a:r>
          </a:p>
          <a:p>
            <a:pPr marL="457200" lvl="1" indent="0" eaLnBrk="1" hangingPunct="1"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GDP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	Artikel 13  III.9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>
                <a:sym typeface="Wingdings" panose="05000000000000000000" pitchFamily="2" charset="2"/>
              </a:rPr>
              <a:t>    3.940,40 </a:t>
            </a:r>
            <a:r>
              <a:rPr lang="nl-BE" altLang="en-US" sz="1600" dirty="0">
                <a:sym typeface="Wingdings" panose="05000000000000000000" pitchFamily="2" charset="2"/>
              </a:rPr>
              <a:t>€  </a:t>
            </a:r>
            <a:r>
              <a:rPr lang="nl-BE" altLang="en-US" sz="1600" b="1" dirty="0">
                <a:sym typeface="Wingdings" panose="05000000000000000000" pitchFamily="2" charset="2"/>
              </a:rPr>
              <a:t>4.058,14 €</a:t>
            </a:r>
            <a:r>
              <a:rPr lang="nl-BE" altLang="en-US" sz="1600" dirty="0">
                <a:sym typeface="Wingdings" panose="05000000000000000000" pitchFamily="2" charset="2"/>
              </a:rPr>
              <a:t> per entiteit</a:t>
            </a:r>
          </a:p>
          <a:p>
            <a:pPr marL="400050" lvl="1" indent="0" eaLnBrk="1" hangingPunct="1">
              <a:buNone/>
              <a:defRPr/>
            </a:pPr>
            <a:endParaRPr lang="nl-BE" altLang="en-US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dirty="0">
              <a:sym typeface="Wingdings" panose="05000000000000000000" pitchFamily="2" charset="2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46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CTA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19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14  </a:t>
            </a:r>
            <a:r>
              <a:rPr lang="nl-BE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V.0.1-6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(bijlage II – hoofdstuk 0;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p.16-17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p.22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Toelating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Basisbedrag : </a:t>
            </a:r>
            <a:r>
              <a:rPr lang="nl-BE" altLang="en-US" sz="1800" b="1" dirty="0">
                <a:sym typeface="Wingdings" panose="05000000000000000000" pitchFamily="2" charset="2"/>
              </a:rPr>
              <a:t>3.917,87 €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Fase 1 (bijkomend bedrag) : </a:t>
            </a:r>
            <a:r>
              <a:rPr lang="nl-BE" altLang="en-US" sz="1800" b="1" dirty="0">
                <a:sym typeface="Wingdings" panose="05000000000000000000" pitchFamily="2" charset="2"/>
              </a:rPr>
              <a:t>4.132,80 €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>
                <a:sym typeface="Wingdings" panose="05000000000000000000" pitchFamily="2" charset="2"/>
              </a:rPr>
              <a:t>Andere fase </a:t>
            </a:r>
            <a:r>
              <a:rPr lang="nl-BE" altLang="en-US" sz="1800" dirty="0">
                <a:sym typeface="Wingdings" panose="05000000000000000000" pitchFamily="2" charset="2"/>
              </a:rPr>
              <a:t>(bijkomend bedrag) : </a:t>
            </a:r>
            <a:r>
              <a:rPr lang="nl-BE" altLang="en-US" sz="1800" b="1" dirty="0">
                <a:sym typeface="Wingdings" panose="05000000000000000000" pitchFamily="2" charset="2"/>
              </a:rPr>
              <a:t>1.450,32 €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Substantiële wijziging : </a:t>
            </a:r>
            <a:r>
              <a:rPr lang="nl-BE" altLang="en-US" sz="2000" b="1" dirty="0">
                <a:sym typeface="Wingdings" panose="05000000000000000000" pitchFamily="2" charset="2"/>
              </a:rPr>
              <a:t>883,87 €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GCP-inspectie (per begonnen schrijf (4u) per inspecteur) : </a:t>
            </a:r>
            <a:r>
              <a:rPr lang="nl-BE" altLang="en-US" sz="2000" b="1" dirty="0">
                <a:sym typeface="Wingdings" panose="05000000000000000000" pitchFamily="2" charset="2"/>
              </a:rPr>
              <a:t>649,39 €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Jaarlijkse rapportage ernstige bijwerkingen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Per klinische proef : </a:t>
            </a:r>
            <a:r>
              <a:rPr lang="nl-BE" altLang="en-US" sz="1800" b="1" dirty="0">
                <a:sym typeface="Wingdings" panose="05000000000000000000" pitchFamily="2" charset="2"/>
              </a:rPr>
              <a:t>736,57 €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Maximum : </a:t>
            </a:r>
            <a:r>
              <a:rPr lang="nl-BE" altLang="en-US" sz="1800" b="1" dirty="0">
                <a:sym typeface="Wingdings" panose="05000000000000000000" pitchFamily="2" charset="2"/>
              </a:rPr>
              <a:t>3.682,85 €</a:t>
            </a:r>
          </a:p>
        </p:txBody>
      </p:sp>
    </p:spTree>
    <p:extLst>
      <p:ext uri="{BB962C8B-B14F-4D97-AF65-F5344CB8AC3E}">
        <p14:creationId xmlns:p14="http://schemas.microsoft.com/office/powerpoint/2010/main" val="3259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Inleiding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ym typeface="Wingdings" panose="05000000000000000000" pitchFamily="2" charset="2"/>
              </a:rPr>
              <a:t>nieuwe</a:t>
            </a:r>
            <a:r>
              <a:rPr lang="nl-BE" altLang="en-US" sz="3200" dirty="0">
                <a:sym typeface="Wingdings" panose="05000000000000000000" pitchFamily="2" charset="2"/>
              </a:rPr>
              <a:t> missies FAGG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ym typeface="Wingdings" panose="05000000000000000000" pitchFamily="2" charset="2"/>
              </a:rPr>
              <a:t>bestaande</a:t>
            </a:r>
            <a:r>
              <a:rPr lang="nl-BE" altLang="en-US" sz="3200" dirty="0">
                <a:sym typeface="Wingdings" panose="05000000000000000000" pitchFamily="2" charset="2"/>
              </a:rPr>
              <a:t> missies FAGG : aanpassingen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Praktische zaken</a:t>
            </a: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Inhoud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WTA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20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Verstrijken termijn</a:t>
            </a:r>
            <a:r>
              <a:rPr lang="nl-BE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nl-BE" altLang="en-US" sz="2400" dirty="0">
                <a:sym typeface="Wingdings" panose="05000000000000000000" pitchFamily="2" charset="2"/>
              </a:rPr>
              <a:t> zonder klinische proef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14  </a:t>
            </a:r>
            <a:r>
              <a:rPr lang="nl-BE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V.3.1-3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(bijlage II – hoofdstuk 3;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p.18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p.23-24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Bedragen (ongewijzigd)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Type I : </a:t>
            </a:r>
            <a:r>
              <a:rPr lang="nl-BE" altLang="en-US" sz="1600" b="1" dirty="0">
                <a:sym typeface="Wingdings" panose="05000000000000000000" pitchFamily="2" charset="2"/>
              </a:rPr>
              <a:t>2.320,38 €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Type II : </a:t>
            </a:r>
            <a:r>
              <a:rPr lang="nl-BE" altLang="en-US" sz="1600" b="1" dirty="0">
                <a:sym typeface="Wingdings" panose="05000000000000000000" pitchFamily="2" charset="2"/>
              </a:rPr>
              <a:t>13.922,26 €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Type III : </a:t>
            </a:r>
            <a:r>
              <a:rPr lang="nl-BE" altLang="en-US" sz="1600" b="1" dirty="0">
                <a:sym typeface="Wingdings" panose="05000000000000000000" pitchFamily="2" charset="2"/>
              </a:rPr>
              <a:t>18.563,03 €</a:t>
            </a:r>
          </a:p>
          <a:p>
            <a:pPr marL="457200" lvl="1" indent="0" eaLnBrk="1" hangingPunct="1">
              <a:buNone/>
              <a:defRPr/>
            </a:pP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jaar voor </a:t>
            </a: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COVID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-geneesmiddelen</a:t>
            </a:r>
          </a:p>
          <a:p>
            <a:pPr marL="457200" lvl="1" indent="0" eaLnBrk="1" hangingPunct="1">
              <a:buNone/>
              <a:defRPr/>
            </a:pP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jaren voor </a:t>
            </a:r>
            <a:r>
              <a:rPr lang="nl-BE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overige</a:t>
            </a:r>
            <a:r>
              <a:rPr lang="nl-BE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 geneesmiddelen</a:t>
            </a:r>
          </a:p>
          <a:p>
            <a:pPr marL="457200" lvl="1" indent="0" eaLnBrk="1" hangingPunct="1">
              <a:buNone/>
              <a:defRPr/>
            </a:pPr>
            <a:endParaRPr lang="nl-BE" alt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Advies paraplumerk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32  </a:t>
            </a:r>
            <a:r>
              <a:rPr lang="nl-BE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VII.10.1.2.1.1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(bijlage IV – onderdeel 2;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p.30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p.31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1.233,30 €</a:t>
            </a:r>
          </a:p>
        </p:txBody>
      </p:sp>
    </p:spTree>
    <p:extLst>
      <p:ext uri="{BB962C8B-B14F-4D97-AF65-F5344CB8AC3E}">
        <p14:creationId xmlns:p14="http://schemas.microsoft.com/office/powerpoint/2010/main" val="23596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VHB-houders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21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Veterinair (</a:t>
            </a:r>
            <a:r>
              <a:rPr lang="nl-BE" altLang="en-US" sz="2400" i="1" dirty="0" err="1">
                <a:sym typeface="Wingdings" panose="05000000000000000000" pitchFamily="2" charset="2"/>
              </a:rPr>
              <a:t>Variations</a:t>
            </a:r>
            <a:r>
              <a:rPr lang="nl-BE" altLang="en-US" sz="2400" i="1" dirty="0">
                <a:sym typeface="Wingdings" panose="05000000000000000000" pitchFamily="2" charset="2"/>
              </a:rPr>
              <a:t> </a:t>
            </a:r>
            <a:r>
              <a:rPr lang="nl-BE" altLang="en-US" sz="2400" i="1" dirty="0" err="1">
                <a:sym typeface="Wingdings" panose="05000000000000000000" pitchFamily="2" charset="2"/>
              </a:rPr>
              <a:t>Not</a:t>
            </a:r>
            <a:r>
              <a:rPr lang="nl-BE" altLang="en-US" sz="2400" i="1" dirty="0">
                <a:sym typeface="Wingdings" panose="05000000000000000000" pitchFamily="2" charset="2"/>
              </a:rPr>
              <a:t> </a:t>
            </a:r>
            <a:r>
              <a:rPr lang="nl-BE" altLang="en-US" sz="2400" i="1" dirty="0" err="1">
                <a:sym typeface="Wingdings" panose="05000000000000000000" pitchFamily="2" charset="2"/>
              </a:rPr>
              <a:t>Requiring</a:t>
            </a:r>
            <a:r>
              <a:rPr lang="nl-BE" altLang="en-US" sz="2400" i="1" dirty="0">
                <a:sym typeface="Wingdings" panose="05000000000000000000" pitchFamily="2" charset="2"/>
              </a:rPr>
              <a:t> Assessment</a:t>
            </a:r>
            <a:r>
              <a:rPr lang="nl-BE" altLang="en-US" sz="24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14  </a:t>
            </a:r>
            <a:r>
              <a:rPr lang="nl-BE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V.3.1-3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(bijlage II – hoofdstuk 6;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p.21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p.27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396,00 €</a:t>
            </a:r>
            <a:r>
              <a:rPr lang="nl-BE" altLang="en-US" sz="2000" dirty="0">
                <a:sym typeface="Wingdings" panose="05000000000000000000" pitchFamily="2" charset="2"/>
              </a:rPr>
              <a:t> per vergunning per jaar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Humaan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Artikelen 17 tot 24 (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p.5-10</a:t>
            </a:r>
            <a:r>
              <a:rPr lang="nl-BE" altLang="en-US" sz="2000" dirty="0">
                <a:sym typeface="Wingdings" panose="05000000000000000000" pitchFamily="2" charset="2"/>
              </a:rPr>
              <a:t>;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p.5-10</a:t>
            </a:r>
            <a:r>
              <a:rPr lang="nl-BE" altLang="en-US" sz="2000" dirty="0">
                <a:sym typeface="Wingdings" panose="05000000000000000000" pitchFamily="2" charset="2"/>
              </a:rPr>
              <a:t>)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+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bijlage VIII (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p.51-54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</a:t>
            </a:r>
            <a:r>
              <a:rPr lang="nl-BE" altLang="en-US" sz="2000" dirty="0">
                <a:sym typeface="Wingdings" panose="05000000000000000000" pitchFamily="2" charset="2"/>
              </a:rPr>
              <a:t>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p.54-57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ingevoerd via artikel 19, lid 30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vervangt RMS-tarieven voor variatietypes IA, IB en II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Tientallen tariefaanpassingen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Zie fiche op website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  <a:hlinkClick r:id="rId3"/>
              </a:rPr>
              <a:t>Registratie van menselijke geneesmiddelen</a:t>
            </a:r>
            <a:endParaRPr lang="nl-BE" altLang="en-US" sz="1600" dirty="0">
              <a:sym typeface="Wingdings" panose="05000000000000000000" pitchFamily="2" charset="2"/>
            </a:endParaRP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ym typeface="Wingdings" panose="05000000000000000000" pitchFamily="2" charset="2"/>
                <a:hlinkClick r:id="rId4"/>
              </a:rPr>
              <a:t>Enregistrement</a:t>
            </a:r>
            <a:r>
              <a:rPr lang="nl-BE" altLang="en-US" sz="1600" dirty="0">
                <a:sym typeface="Wingdings" panose="05000000000000000000" pitchFamily="2" charset="2"/>
                <a:hlinkClick r:id="rId4"/>
              </a:rPr>
              <a:t> des </a:t>
            </a:r>
            <a:r>
              <a:rPr lang="nl-BE" altLang="en-US" sz="1600" dirty="0" err="1">
                <a:sym typeface="Wingdings" panose="05000000000000000000" pitchFamily="2" charset="2"/>
                <a:hlinkClick r:id="rId4"/>
              </a:rPr>
              <a:t>médicaments</a:t>
            </a:r>
            <a:r>
              <a:rPr lang="nl-BE" altLang="en-US" sz="1600" dirty="0">
                <a:sym typeface="Wingdings" panose="05000000000000000000" pitchFamily="2" charset="2"/>
                <a:hlinkClick r:id="rId4"/>
              </a:rPr>
              <a:t> à </a:t>
            </a:r>
            <a:r>
              <a:rPr lang="nl-BE" altLang="en-US" sz="1600" dirty="0" err="1">
                <a:sym typeface="Wingdings" panose="05000000000000000000" pitchFamily="2" charset="2"/>
                <a:hlinkClick r:id="rId4"/>
              </a:rPr>
              <a:t>usage</a:t>
            </a:r>
            <a:r>
              <a:rPr lang="nl-BE" altLang="en-US" sz="1600" dirty="0">
                <a:sym typeface="Wingdings" panose="05000000000000000000" pitchFamily="2" charset="2"/>
                <a:hlinkClick r:id="rId4"/>
              </a:rPr>
              <a:t> </a:t>
            </a:r>
            <a:r>
              <a:rPr lang="nl-BE" altLang="en-US" sz="1600" dirty="0" err="1">
                <a:sym typeface="Wingdings" panose="05000000000000000000" pitchFamily="2" charset="2"/>
                <a:hlinkClick r:id="rId4"/>
              </a:rPr>
              <a:t>humain</a:t>
            </a:r>
            <a:endParaRPr lang="nl-BE" altLang="en-US" sz="1600" dirty="0">
              <a:sym typeface="Wingdings" panose="05000000000000000000" pitchFamily="2" charset="2"/>
            </a:endParaRP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ym typeface="Wingdings" panose="05000000000000000000" pitchFamily="2" charset="2"/>
                <a:hlinkClick r:id="rId5"/>
              </a:rPr>
              <a:t>Registration</a:t>
            </a:r>
            <a:r>
              <a:rPr lang="nl-BE" altLang="en-US" sz="16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1600" dirty="0" err="1">
                <a:sym typeface="Wingdings" panose="05000000000000000000" pitchFamily="2" charset="2"/>
                <a:hlinkClick r:id="rId5"/>
              </a:rPr>
              <a:t>fees</a:t>
            </a:r>
            <a:r>
              <a:rPr lang="nl-BE" altLang="en-US" sz="16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1600" dirty="0" err="1">
                <a:sym typeface="Wingdings" panose="05000000000000000000" pitchFamily="2" charset="2"/>
                <a:hlinkClick r:id="rId5"/>
              </a:rPr>
              <a:t>Medicines</a:t>
            </a:r>
            <a:r>
              <a:rPr lang="nl-BE" altLang="en-US" sz="16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1600" dirty="0" err="1">
                <a:sym typeface="Wingdings" panose="05000000000000000000" pitchFamily="2" charset="2"/>
                <a:hlinkClick r:id="rId5"/>
              </a:rPr>
              <a:t>for</a:t>
            </a:r>
            <a:r>
              <a:rPr lang="nl-BE" altLang="en-US" sz="1600" dirty="0">
                <a:sym typeface="Wingdings" panose="05000000000000000000" pitchFamily="2" charset="2"/>
                <a:hlinkClick r:id="rId5"/>
              </a:rPr>
              <a:t> Human </a:t>
            </a:r>
            <a:r>
              <a:rPr lang="nl-BE" altLang="en-US" sz="1600" dirty="0" err="1">
                <a:sym typeface="Wingdings" panose="05000000000000000000" pitchFamily="2" charset="2"/>
                <a:hlinkClick r:id="rId5"/>
              </a:rPr>
              <a:t>use</a:t>
            </a:r>
            <a:endParaRPr lang="nl-BE" alt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24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56" y="1122090"/>
            <a:ext cx="7931150" cy="17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Groen onderlijnd in de tekst</a:t>
            </a:r>
          </a:p>
          <a:p>
            <a:pPr marL="457200" indent="-457200" eaLnBrk="1" hangingPunct="1">
              <a:defRPr/>
            </a:pPr>
            <a:r>
              <a:rPr lang="nl-BE" altLang="en-US" sz="2400" dirty="0">
                <a:solidFill>
                  <a:srgbClr val="729BC8"/>
                </a:solidFill>
                <a:sym typeface="Wingdings" panose="05000000000000000000" pitchFamily="2" charset="2"/>
              </a:rPr>
              <a:t>Kruidengeneesmiddelen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Registraties</a:t>
            </a:r>
            <a:r>
              <a:rPr lang="nl-BE" altLang="en-US" sz="2000" dirty="0">
                <a:sym typeface="Wingdings" panose="05000000000000000000" pitchFamily="2" charset="2"/>
              </a:rPr>
              <a:t> : VII.1.1.1.1.4 en VII.1.1.1.3.3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Hernieuwingen</a:t>
            </a:r>
            <a:r>
              <a:rPr lang="nl-BE" altLang="en-US" sz="2000" dirty="0">
                <a:sym typeface="Wingdings" panose="05000000000000000000" pitchFamily="2" charset="2"/>
              </a:rPr>
              <a:t> : VII.1.1.2.1.2 en VII.1.1.2.3.2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Variaties Type II </a:t>
            </a:r>
            <a:r>
              <a:rPr lang="nl-BE" altLang="en-US" sz="2000" dirty="0">
                <a:sym typeface="Wingdings" panose="05000000000000000000" pitchFamily="2" charset="2"/>
              </a:rPr>
              <a:t>: VII.1.1.3.1.3.3, VII.1.1.3.1.3.4,  VII.1.1.3.2.3.3 en VII.1.1.3.2.3.4</a:t>
            </a:r>
          </a:p>
          <a:p>
            <a:pPr marL="457200" indent="-457200" eaLnBrk="1" hangingPunct="1">
              <a:defRPr/>
            </a:pPr>
            <a:r>
              <a:rPr lang="nl-BE" altLang="en-US" sz="2400" dirty="0">
                <a:solidFill>
                  <a:srgbClr val="729BC8"/>
                </a:solidFill>
                <a:sym typeface="Wingdings" panose="05000000000000000000" pitchFamily="2" charset="2"/>
              </a:rPr>
              <a:t>Geneesmiddelen Humaan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Variaties Type IA </a:t>
            </a:r>
            <a:r>
              <a:rPr lang="nl-BE" altLang="en-US" sz="2000" dirty="0">
                <a:sym typeface="Wingdings" panose="05000000000000000000" pitchFamily="2" charset="2"/>
              </a:rPr>
              <a:t>: VII.1.1.3.1.1.1, VII.1.1.3.1.1.2 en VII.1.1.3.2.1.2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Variaties Type IB </a:t>
            </a:r>
            <a:r>
              <a:rPr lang="nl-BE" altLang="en-US" sz="2000" dirty="0">
                <a:sym typeface="Wingdings" panose="05000000000000000000" pitchFamily="2" charset="2"/>
              </a:rPr>
              <a:t>: VII.1.1.3.1.2.1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Variaties Type II </a:t>
            </a:r>
            <a:r>
              <a:rPr lang="nl-BE" altLang="en-US" sz="2000" dirty="0">
                <a:sym typeface="Wingdings" panose="05000000000000000000" pitchFamily="2" charset="2"/>
              </a:rPr>
              <a:t>: VII.1.1.3.1.3.1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DHPC</a:t>
            </a:r>
            <a:r>
              <a:rPr lang="nl-BE" altLang="en-US" sz="2000" dirty="0">
                <a:sym typeface="Wingdings" panose="05000000000000000000" pitchFamily="2" charset="2"/>
              </a:rPr>
              <a:t> : VII.1.10.1 </a:t>
            </a:r>
          </a:p>
          <a:p>
            <a:pPr eaLnBrk="1" hangingPunct="1">
              <a:defRPr/>
            </a:pPr>
            <a:r>
              <a:rPr lang="nl-BE" altLang="en-US" sz="2400">
                <a:solidFill>
                  <a:srgbClr val="729BC8"/>
                </a:solidFill>
                <a:sym typeface="Wingdings" panose="05000000000000000000" pitchFamily="2" charset="2"/>
              </a:rPr>
              <a:t>  Verdovende </a:t>
            </a:r>
            <a:r>
              <a:rPr lang="nl-BE" altLang="en-US" sz="2400" dirty="0">
                <a:solidFill>
                  <a:srgbClr val="729BC8"/>
                </a:solidFill>
                <a:sym typeface="Wingdings" panose="05000000000000000000" pitchFamily="2" charset="2"/>
              </a:rPr>
              <a:t>middelen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  </a:t>
            </a:r>
            <a:r>
              <a:rPr lang="nl-BE" altLang="en-US" sz="2000" b="1" dirty="0">
                <a:sym typeface="Wingdings" panose="05000000000000000000" pitchFamily="2" charset="2"/>
              </a:rPr>
              <a:t>Vergunningen</a:t>
            </a:r>
            <a:r>
              <a:rPr lang="nl-BE" altLang="en-US" sz="2000" dirty="0">
                <a:sym typeface="Wingdings" panose="05000000000000000000" pitchFamily="2" charset="2"/>
              </a:rPr>
              <a:t> : VII.2.1.3, VII.2.1.5 en VII.2.1.6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  </a:t>
            </a:r>
            <a:r>
              <a:rPr lang="nl-BE" altLang="en-US" sz="2000" b="1" i="1" dirty="0">
                <a:sym typeface="Wingdings" panose="05000000000000000000" pitchFamily="2" charset="2"/>
              </a:rPr>
              <a:t>No</a:t>
            </a:r>
            <a:r>
              <a:rPr lang="nl-BE" altLang="en-US" sz="2000" i="1" dirty="0">
                <a:sym typeface="Wingdings" panose="05000000000000000000" pitchFamily="2" charset="2"/>
              </a:rPr>
              <a:t> </a:t>
            </a:r>
            <a:r>
              <a:rPr lang="nl-BE" altLang="en-US" sz="2000" b="1" i="1" dirty="0" err="1">
                <a:sym typeface="Wingdings" panose="05000000000000000000" pitchFamily="2" charset="2"/>
              </a:rPr>
              <a:t>objection</a:t>
            </a:r>
            <a:r>
              <a:rPr lang="nl-BE" altLang="en-US" sz="2000" i="1" dirty="0">
                <a:sym typeface="Wingdings" panose="05000000000000000000" pitchFamily="2" charset="2"/>
              </a:rPr>
              <a:t> </a:t>
            </a:r>
            <a:r>
              <a:rPr lang="nl-BE" altLang="en-US" sz="2000" dirty="0">
                <a:sym typeface="Wingdings" panose="05000000000000000000" pitchFamily="2" charset="2"/>
              </a:rPr>
              <a:t>: VII.2.2.1 en VII.2.2.4</a:t>
            </a:r>
            <a:endParaRPr lang="nl-BE" altLang="en-US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3A3B3-A40D-4991-AD0B-2D860A5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62" y="1177871"/>
            <a:ext cx="2520280" cy="480843"/>
          </a:xfrm>
          <a:prstGeom prst="rect">
            <a:avLst/>
          </a:prstGeom>
        </p:spPr>
      </p:pic>
      <p:sp>
        <p:nvSpPr>
          <p:cNvPr id="9" name="Espace réservé du texte 27">
            <a:extLst>
              <a:ext uri="{FF2B5EF4-FFF2-40B4-BE49-F238E27FC236}">
                <a16:creationId xmlns:a16="http://schemas.microsoft.com/office/drawing/2014/main" id="{C4291D4F-7147-497B-A35A-FC667E1EF9B0}"/>
              </a:ext>
            </a:extLst>
          </p:cNvPr>
          <p:cNvSpPr txBox="1">
            <a:spLocks/>
          </p:cNvSpPr>
          <p:nvPr/>
        </p:nvSpPr>
        <p:spPr bwMode="auto">
          <a:xfrm>
            <a:off x="814388" y="115888"/>
            <a:ext cx="8150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Tariefverlagingen</a:t>
            </a:r>
          </a:p>
        </p:txBody>
      </p:sp>
    </p:spTree>
    <p:extLst>
      <p:ext uri="{BB962C8B-B14F-4D97-AF65-F5344CB8AC3E}">
        <p14:creationId xmlns:p14="http://schemas.microsoft.com/office/powerpoint/2010/main" val="34059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bestaande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Overige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23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10" y="980728"/>
            <a:ext cx="7931150" cy="48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Inspectie bij niet-declaratie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14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V.2.1 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(bijlage II – hoofdstuk 2;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p.18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p.23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b="1" dirty="0">
                <a:sym typeface="Wingdings" panose="05000000000000000000" pitchFamily="2" charset="2"/>
              </a:rPr>
              <a:t>3.385,82 € </a:t>
            </a:r>
            <a:r>
              <a:rPr lang="nl-BE" altLang="en-US" sz="1600" dirty="0">
                <a:sym typeface="Wingdings" panose="05000000000000000000" pitchFamily="2" charset="2"/>
              </a:rPr>
              <a:t>per inspecteur per dag</a:t>
            </a:r>
            <a:endParaRPr lang="nl-BE" altLang="en-US" sz="7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Exportcertificaat farmaceutisch product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26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VII.1.14.2 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(bijlage III;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p.28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p.28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Spoedprocedure :</a:t>
            </a:r>
            <a:r>
              <a:rPr lang="nl-BE" altLang="en-US" sz="1600" b="1" dirty="0">
                <a:sym typeface="Wingdings" panose="05000000000000000000" pitchFamily="2" charset="2"/>
              </a:rPr>
              <a:t> 414,10 €</a:t>
            </a:r>
            <a:endParaRPr lang="nl-BE" altLang="en-US" sz="18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Verdovende middelen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27 (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p.10</a:t>
            </a:r>
            <a:r>
              <a:rPr lang="nl-BE" altLang="en-US" sz="1600" dirty="0">
                <a:sym typeface="Wingdings" panose="05000000000000000000" pitchFamily="2" charset="2"/>
              </a:rPr>
              <a:t>;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p.10</a:t>
            </a:r>
            <a:r>
              <a:rPr lang="nl-BE" altLang="en-US" sz="16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Vijftien tariefwijzigingen</a:t>
            </a:r>
            <a:endParaRPr lang="nl-BE" altLang="en-US" sz="18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Verplichte ziekteverzekering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29 (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p.10</a:t>
            </a:r>
            <a:r>
              <a:rPr lang="nl-BE" altLang="en-US" sz="1600" dirty="0">
                <a:sym typeface="Wingdings" panose="05000000000000000000" pitchFamily="2" charset="2"/>
              </a:rPr>
              <a:t>;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p.10</a:t>
            </a:r>
            <a:r>
              <a:rPr lang="nl-BE" altLang="en-US" sz="1600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6.919,40 €  </a:t>
            </a:r>
            <a:r>
              <a:rPr lang="nl-BE" altLang="en-US" sz="1600" b="1" dirty="0">
                <a:sym typeface="Wingdings" panose="05000000000000000000" pitchFamily="2" charset="2"/>
              </a:rPr>
              <a:t>9.223,50 €</a:t>
            </a:r>
            <a:endParaRPr lang="nl-BE" altLang="en-US" sz="1800" b="1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E-legalisatie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Artikel 36 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VII.13.1 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(bijlage VII;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p.50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p.50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b="1" dirty="0">
                <a:sym typeface="Wingdings" panose="05000000000000000000" pitchFamily="2" charset="2"/>
              </a:rPr>
              <a:t>21,42 €</a:t>
            </a:r>
            <a:r>
              <a:rPr lang="nl-BE" altLang="en-US" sz="1600" dirty="0">
                <a:sym typeface="Wingdings" panose="05000000000000000000" pitchFamily="2" charset="2"/>
              </a:rPr>
              <a:t> per opgeladen document</a:t>
            </a:r>
            <a:endParaRPr lang="nl-BE" altLang="en-US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Inleiding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nieuwe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missies FAGG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bestaande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missies FAGG : aanpassingen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Praktische zaken</a:t>
            </a: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Inhoud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24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980728"/>
            <a:ext cx="7931150" cy="187220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nl-BE" altLang="nl-BE" sz="2400" dirty="0"/>
          </a:p>
          <a:p>
            <a:pPr marL="0" indent="0" eaLnBrk="1" hangingPunct="1">
              <a:buNone/>
              <a:defRPr/>
            </a:pPr>
            <a:r>
              <a:rPr lang="nl-BE" altLang="nl-BE" sz="2400" dirty="0"/>
              <a:t>Mededelingen en fiches op onze </a:t>
            </a:r>
            <a:r>
              <a:rPr lang="nl-BE" altLang="nl-BE" sz="2400" b="1" dirty="0"/>
              <a:t>website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3"/>
              </a:rPr>
              <a:t>https://www.fagg.be/</a:t>
            </a:r>
            <a:r>
              <a:rPr lang="nl-BE" altLang="en-US" sz="2000" b="1" dirty="0">
                <a:sym typeface="Wingdings" panose="05000000000000000000" pitchFamily="2" charset="2"/>
                <a:hlinkClick r:id="rId3"/>
              </a:rPr>
              <a:t>nl</a:t>
            </a:r>
            <a:r>
              <a:rPr lang="nl-BE" altLang="en-US" sz="2000" dirty="0">
                <a:sym typeface="Wingdings" panose="05000000000000000000" pitchFamily="2" charset="2"/>
                <a:hlinkClick r:id="rId3"/>
              </a:rPr>
              <a:t>/items-HOME/</a:t>
            </a:r>
            <a:r>
              <a:rPr lang="nl-BE" altLang="en-US" sz="2000" b="1" dirty="0">
                <a:sym typeface="Wingdings" panose="05000000000000000000" pitchFamily="2" charset="2"/>
                <a:hlinkClick r:id="rId3"/>
              </a:rPr>
              <a:t>bijdragen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https://www.afmps.be/</a:t>
            </a:r>
            <a:r>
              <a:rPr lang="nl-BE" altLang="en-US" sz="2000" b="1" dirty="0">
                <a:sym typeface="Wingdings" panose="05000000000000000000" pitchFamily="2" charset="2"/>
                <a:hlinkClick r:id="rId4"/>
              </a:rPr>
              <a:t>fr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/items-HOME/</a:t>
            </a:r>
            <a:r>
              <a:rPr lang="nl-BE" altLang="en-US" sz="2000" b="1" dirty="0">
                <a:sym typeface="Wingdings" panose="05000000000000000000" pitchFamily="2" charset="2"/>
                <a:hlinkClick r:id="rId4"/>
              </a:rPr>
              <a:t>redevances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https://www.famhp.be/</a:t>
            </a:r>
            <a:r>
              <a:rPr lang="nl-BE" altLang="en-US" sz="2000" b="1" dirty="0">
                <a:sym typeface="Wingdings" panose="05000000000000000000" pitchFamily="2" charset="2"/>
                <a:hlinkClick r:id="rId5"/>
              </a:rPr>
              <a:t>en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/items-HOME/</a:t>
            </a:r>
            <a:r>
              <a:rPr lang="nl-BE" altLang="en-US" sz="2000" b="1" dirty="0">
                <a:sym typeface="Wingdings" panose="05000000000000000000" pitchFamily="2" charset="2"/>
                <a:hlinkClick r:id="rId5"/>
              </a:rPr>
              <a:t>fees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nl-BE" altLang="en-US" sz="20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b="1" dirty="0">
                <a:sym typeface="Wingdings" panose="05000000000000000000" pitchFamily="2" charset="2"/>
              </a:rPr>
              <a:t>E-mail</a:t>
            </a: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Verpakkingstaksen : </a:t>
            </a:r>
            <a:r>
              <a:rPr lang="nl-BE" altLang="en-US" sz="2400" dirty="0">
                <a:sym typeface="Wingdings" panose="05000000000000000000" pitchFamily="2" charset="2"/>
                <a:hlinkClick r:id="rId6"/>
              </a:rPr>
              <a:t>VHBverpakk@fagg.be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Overige retributies en bijdragen : </a:t>
            </a:r>
            <a:r>
              <a:rPr lang="nl-BE" altLang="en-US" sz="2400" dirty="0">
                <a:sym typeface="Wingdings" panose="05000000000000000000" pitchFamily="2" charset="2"/>
                <a:hlinkClick r:id="rId7"/>
              </a:rPr>
              <a:t>fin@fagg.be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Terugbetalingen : </a:t>
            </a:r>
            <a:r>
              <a:rPr lang="nl-BE" altLang="en-US" sz="2400" dirty="0">
                <a:sym typeface="Wingdings" panose="05000000000000000000" pitchFamily="2" charset="2"/>
                <a:hlinkClick r:id="rId8"/>
              </a:rPr>
              <a:t>refund@fagg.be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Vragen over deze presentatie : </a:t>
            </a:r>
            <a:r>
              <a:rPr lang="nl-BE" altLang="en-US" sz="2400" dirty="0">
                <a:sym typeface="Wingdings" panose="05000000000000000000" pitchFamily="2" charset="2"/>
                <a:hlinkClick r:id="rId9"/>
              </a:rPr>
              <a:t>erik.claes@fagg.be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nl-BE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1257300" lvl="2" indent="-457200" eaLnBrk="1" hangingPunct="1">
              <a:buFont typeface="+mj-lt"/>
              <a:buAutoNum type="arabicPeriod"/>
              <a:defRPr/>
            </a:pPr>
            <a:endParaRPr lang="nl-BE" altLang="en-US" sz="16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Meer info ?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6289DE6-7EBB-4AC9-832B-54756FE60510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25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0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6E5840-28A6-4ED2-BCD2-7B84355C4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4" y="646879"/>
            <a:ext cx="8969517" cy="515918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Praktische zaken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</a:t>
            </a:r>
            <a:r>
              <a:rPr lang="nl-BE" altLang="en-US" sz="900">
                <a:solidFill>
                  <a:srgbClr val="A6A6A6"/>
                </a:solidFill>
                <a:latin typeface="Verdana" panose="020B0604030504040204" pitchFamily="34" charset="0"/>
              </a:rPr>
              <a:t>slide 26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0404CD-A5CF-42E2-BA1A-F7F8174F763F}"/>
              </a:ext>
            </a:extLst>
          </p:cNvPr>
          <p:cNvSpPr/>
          <p:nvPr/>
        </p:nvSpPr>
        <p:spPr>
          <a:xfrm>
            <a:off x="467544" y="2708920"/>
            <a:ext cx="5942587" cy="23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73AEA-1B73-4A2E-A282-9113D3C5D4CA}"/>
              </a:ext>
            </a:extLst>
          </p:cNvPr>
          <p:cNvSpPr/>
          <p:nvPr/>
        </p:nvSpPr>
        <p:spPr>
          <a:xfrm>
            <a:off x="484177" y="5450929"/>
            <a:ext cx="5527983" cy="23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DCCC67B-2547-455A-B1FC-2D0DF193EBD1}"/>
              </a:ext>
            </a:extLst>
          </p:cNvPr>
          <p:cNvSpPr/>
          <p:nvPr/>
        </p:nvSpPr>
        <p:spPr>
          <a:xfrm>
            <a:off x="6300192" y="1459387"/>
            <a:ext cx="2160240" cy="1177525"/>
          </a:xfrm>
          <a:prstGeom prst="wedgeRoundRectCallout">
            <a:avLst>
              <a:gd name="adj1" fmla="val -43725"/>
              <a:gd name="adj2" fmla="val 64877"/>
              <a:gd name="adj3" fmla="val 16667"/>
            </a:avLst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Online </a:t>
            </a:r>
          </a:p>
          <a:p>
            <a:pPr algn="ctr"/>
            <a:r>
              <a:rPr lang="nl-BE" sz="2400" b="1" dirty="0" err="1"/>
              <a:t>Declaration</a:t>
            </a:r>
            <a:r>
              <a:rPr lang="nl-BE" sz="2400" b="1" dirty="0"/>
              <a:t> </a:t>
            </a:r>
          </a:p>
          <a:p>
            <a:pPr algn="ctr"/>
            <a:r>
              <a:rPr lang="nl-BE" sz="2400" b="1" dirty="0"/>
              <a:t>System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1D40A8-328A-4607-8408-AD129B0FC0B0}"/>
              </a:ext>
            </a:extLst>
          </p:cNvPr>
          <p:cNvSpPr/>
          <p:nvPr/>
        </p:nvSpPr>
        <p:spPr>
          <a:xfrm>
            <a:off x="6322911" y="5690482"/>
            <a:ext cx="1920976" cy="884239"/>
          </a:xfrm>
          <a:prstGeom prst="wedgeRoundRectCallout">
            <a:avLst>
              <a:gd name="adj1" fmla="val -64457"/>
              <a:gd name="adj2" fmla="val -63859"/>
              <a:gd name="adj3" fmla="val 16667"/>
            </a:avLst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wachten op factuur</a:t>
            </a:r>
          </a:p>
        </p:txBody>
      </p:sp>
    </p:spTree>
    <p:extLst>
      <p:ext uri="{BB962C8B-B14F-4D97-AF65-F5344CB8AC3E}">
        <p14:creationId xmlns:p14="http://schemas.microsoft.com/office/powerpoint/2010/main" val="267224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us-titre 1">
            <a:extLst>
              <a:ext uri="{FF2B5EF4-FFF2-40B4-BE49-F238E27FC236}">
                <a16:creationId xmlns:a16="http://schemas.microsoft.com/office/drawing/2014/main" id="{40E5660A-9469-423A-B8A5-EE92AA6A7D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4213" y="1196975"/>
            <a:ext cx="7777162" cy="42481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nl-BE" altLang="en-US" sz="2000" b="1">
                <a:solidFill>
                  <a:srgbClr val="575757"/>
                </a:solidFill>
                <a:latin typeface="Verdana" panose="020B0604030504040204" pitchFamily="34" charset="0"/>
              </a:rPr>
              <a:t>Federaal Agentschap voor Geneesmiddelen en Gezondheidsproducten - FAGG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nl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Galileelaan 5/03 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1210 BRUSSEL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nl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tel.	+ 32 2 528 40 00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fax	+ 32 2 528 40 01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e-mail </a:t>
            </a: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  <a:hlinkClick r:id="rId2"/>
              </a:rPr>
              <a:t>welcome@fagg.be</a:t>
            </a:r>
            <a:endParaRPr lang="nl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nl-BE" altLang="en-US" sz="1200" i="1">
              <a:solidFill>
                <a:srgbClr val="575757"/>
              </a:solidFill>
              <a:latin typeface="Verdana" panose="020B0604030504040204" pitchFamily="34" charset="0"/>
              <a:hlinkClick r:id="rId3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nl-BE" altLang="en-US" sz="1400" i="1">
              <a:solidFill>
                <a:srgbClr val="575757"/>
              </a:solidFill>
              <a:latin typeface="Verdana" panose="020B0604030504040204" pitchFamily="34" charset="0"/>
              <a:hlinkClick r:id="rId3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2000">
                <a:solidFill>
                  <a:srgbClr val="575757"/>
                </a:solidFill>
                <a:latin typeface="Verdana" panose="020B0604030504040204" pitchFamily="34" charset="0"/>
                <a:hlinkClick r:id="rId3"/>
              </a:rPr>
              <a:t>www.fagg.be</a:t>
            </a:r>
            <a:endParaRPr lang="nl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nl-BE" sz="200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nl-BE" sz="2000">
                <a:solidFill>
                  <a:srgbClr val="575757"/>
                </a:solidFill>
                <a:latin typeface="Verdana" panose="020B0604030504040204" pitchFamily="34" charset="0"/>
              </a:rPr>
              <a:t>Volg het FAGG op Facebook, Twitter en LinkedIn</a:t>
            </a:r>
            <a:endParaRPr lang="nl-BE" altLang="nl-BE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nl-BE" altLang="en-US" sz="20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pic>
        <p:nvPicPr>
          <p:cNvPr id="10244" name="Picture 5" descr="Afbeeldingsresultaat voor volg ons op">
            <a:extLst>
              <a:ext uri="{FF2B5EF4-FFF2-40B4-BE49-F238E27FC236}">
                <a16:creationId xmlns:a16="http://schemas.microsoft.com/office/drawing/2014/main" id="{A62813D8-EC53-48E1-A62F-805670A8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29829" r="15189" b="32211"/>
          <a:stretch>
            <a:fillRect/>
          </a:stretch>
        </p:blipFill>
        <p:spPr bwMode="auto">
          <a:xfrm>
            <a:off x="3060700" y="5373688"/>
            <a:ext cx="30241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7">
            <a:extLst>
              <a:ext uri="{FF2B5EF4-FFF2-40B4-BE49-F238E27FC236}">
                <a16:creationId xmlns:a16="http://schemas.microsoft.com/office/drawing/2014/main" id="{7E82E831-9787-4BD9-BE50-44597E1308E5}"/>
              </a:ext>
            </a:extLst>
          </p:cNvPr>
          <p:cNvSpPr txBox="1">
            <a:spLocks/>
          </p:cNvSpPr>
          <p:nvPr/>
        </p:nvSpPr>
        <p:spPr bwMode="auto">
          <a:xfrm>
            <a:off x="814388" y="115888"/>
            <a:ext cx="8150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Contact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Inleiding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nieuwe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missies FAGG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bestaande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missies FAGG : aanpassingen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Praktische zaken</a:t>
            </a: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Inhoud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3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b="1" dirty="0">
                <a:sym typeface="Wingdings" panose="05000000000000000000" pitchFamily="2" charset="2"/>
              </a:rPr>
              <a:t>FAGG oprichtingswet  </a:t>
            </a:r>
            <a:r>
              <a:rPr lang="nl-BE" altLang="en-US" sz="2400" dirty="0">
                <a:sym typeface="Wingdings" panose="05000000000000000000" pitchFamily="2" charset="2"/>
                <a:hlinkClick r:id="rId3"/>
              </a:rPr>
              <a:t>20.07.2006</a:t>
            </a:r>
            <a:r>
              <a:rPr lang="nl-BE" altLang="en-US" sz="2400" dirty="0">
                <a:sym typeface="Wingdings" panose="05000000000000000000" pitchFamily="2" charset="2"/>
              </a:rPr>
              <a:t> (Staatsblad 08.09.2006)</a:t>
            </a:r>
          </a:p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b="1" dirty="0">
                <a:sym typeface="Wingdings" panose="05000000000000000000" pitchFamily="2" charset="2"/>
              </a:rPr>
              <a:t>Aanpassingen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11.03.2018</a:t>
            </a:r>
            <a:r>
              <a:rPr lang="nl-BE" altLang="en-US" sz="2000" dirty="0">
                <a:sym typeface="Wingdings" panose="05000000000000000000" pitchFamily="2" charset="2"/>
              </a:rPr>
              <a:t> (Staatsblad 26.03.2018) – Financieringswet </a:t>
            </a:r>
            <a:r>
              <a:rPr lang="nl-BE" altLang="en-US" sz="2000" b="1" dirty="0">
                <a:solidFill>
                  <a:srgbClr val="729BC8"/>
                </a:solidFill>
                <a:sym typeface="Wingdings" panose="05000000000000000000" pitchFamily="2" charset="2"/>
              </a:rPr>
              <a:t>2018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>
                <a:sym typeface="Wingdings" panose="05000000000000000000" pitchFamily="2" charset="2"/>
              </a:rPr>
              <a:t>Stroomlijning en integratie van financieringsbepalingen </a:t>
            </a:r>
            <a:br>
              <a:rPr lang="nl-BE" altLang="en-US" sz="1800" dirty="0">
                <a:sym typeface="Wingdings" panose="05000000000000000000" pitchFamily="2" charset="2"/>
              </a:rPr>
            </a:br>
            <a:r>
              <a:rPr lang="nl-BE" altLang="en-US" sz="1800" dirty="0">
                <a:sym typeface="Wingdings" panose="05000000000000000000" pitchFamily="2" charset="2"/>
              </a:rPr>
              <a:t>(tot dan verspreid over verschillende wetten)</a:t>
            </a: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07.04.2019</a:t>
            </a:r>
            <a:r>
              <a:rPr lang="nl-BE" altLang="en-US" sz="2000" dirty="0">
                <a:sym typeface="Wingdings" panose="05000000000000000000" pitchFamily="2" charset="2"/>
              </a:rPr>
              <a:t> (Staatsblad 20.05.2019) – Financieringswet </a:t>
            </a:r>
            <a:r>
              <a:rPr lang="nl-BE" altLang="en-US" sz="2000" b="1" dirty="0">
                <a:solidFill>
                  <a:srgbClr val="729BC8"/>
                </a:solidFill>
                <a:sym typeface="Wingdings" panose="05000000000000000000" pitchFamily="2" charset="2"/>
              </a:rPr>
              <a:t>2019</a:t>
            </a:r>
          </a:p>
          <a:p>
            <a:pPr eaLnBrk="1" hangingPunct="1">
              <a:defRPr/>
            </a:pPr>
            <a:r>
              <a:rPr lang="nl-BE" altLang="nl-BE" sz="2000" dirty="0">
                <a:hlinkClick r:id="rId6"/>
              </a:rPr>
              <a:t>20.12.2020</a:t>
            </a:r>
            <a:r>
              <a:rPr lang="nl-BE" altLang="nl-BE" sz="2000" dirty="0"/>
              <a:t> (Staatsblad 30.12.2020) – Programmawet </a:t>
            </a:r>
            <a:r>
              <a:rPr lang="nl-BE" altLang="nl-BE" sz="2000" b="1" dirty="0">
                <a:solidFill>
                  <a:srgbClr val="729BC8"/>
                </a:solidFill>
              </a:rPr>
              <a:t>2020</a:t>
            </a:r>
            <a:r>
              <a:rPr lang="nl-BE" altLang="nl-BE" sz="2000" dirty="0"/>
              <a:t> Hoofdstuk 4</a:t>
            </a:r>
          </a:p>
          <a:p>
            <a:pPr eaLnBrk="1" hangingPunct="1">
              <a:defRPr/>
            </a:pPr>
            <a:r>
              <a:rPr lang="nl-BE" altLang="nl-BE" sz="2000" dirty="0">
                <a:hlinkClick r:id="rId7"/>
              </a:rPr>
              <a:t>08.02.2022</a:t>
            </a:r>
            <a:r>
              <a:rPr lang="nl-BE" altLang="nl-BE" sz="2000" dirty="0"/>
              <a:t> (Staatsblad 17.02.2022) </a:t>
            </a:r>
            <a:r>
              <a:rPr lang="nl-BE" altLang="en-US" sz="2000" dirty="0">
                <a:sym typeface="Wingdings" panose="05000000000000000000" pitchFamily="2" charset="2"/>
              </a:rPr>
              <a:t>– Financieringswet </a:t>
            </a:r>
            <a:r>
              <a:rPr lang="nl-BE" altLang="en-US" sz="2000" b="1" dirty="0">
                <a:solidFill>
                  <a:srgbClr val="729BC8"/>
                </a:solidFill>
                <a:sym typeface="Wingdings" panose="05000000000000000000" pitchFamily="2" charset="2"/>
              </a:rPr>
              <a:t>2022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0000"/>
                </a:solidFill>
              </a:rPr>
              <a:t>ONDERWERP van deze infosessie</a:t>
            </a: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Inleiding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Wettelijke basis financiering FAGG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4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2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Inleiding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Financiering nieuwe missies FAGG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5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249" y="1133128"/>
            <a:ext cx="7931150" cy="3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BE" altLang="en-US" dirty="0">
                <a:sym typeface="Wingdings" panose="05000000000000000000" pitchFamily="2" charset="2"/>
              </a:rPr>
              <a:t>Invoeren </a:t>
            </a:r>
            <a:r>
              <a:rPr lang="nl-BE" altLang="en-US" b="1" dirty="0">
                <a:sym typeface="Wingdings" panose="05000000000000000000" pitchFamily="2" charset="2"/>
              </a:rPr>
              <a:t>nieuwe tarieven </a:t>
            </a:r>
            <a:br>
              <a:rPr lang="nl-BE" altLang="en-US" dirty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nl-BE" altLang="en-US" dirty="0">
                <a:sym typeface="Wingdings" panose="05000000000000000000" pitchFamily="2" charset="2"/>
              </a:rPr>
              <a:t>naar aanleiding van </a:t>
            </a:r>
            <a:r>
              <a:rPr lang="nl-BE" altLang="en-US" b="1" dirty="0">
                <a:solidFill>
                  <a:srgbClr val="729BC8"/>
                </a:solidFill>
                <a:sym typeface="Wingdings" panose="05000000000000000000" pitchFamily="2" charset="2"/>
              </a:rPr>
              <a:t>EU Verordeningen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BE" sz="2000" b="1" dirty="0">
                <a:solidFill>
                  <a:srgbClr val="729BC8"/>
                </a:solidFill>
              </a:rPr>
              <a:t>New </a:t>
            </a:r>
            <a:r>
              <a:rPr lang="fr-BE" sz="2000" b="1" dirty="0" err="1">
                <a:solidFill>
                  <a:srgbClr val="729BC8"/>
                </a:solidFill>
              </a:rPr>
              <a:t>Veterinary</a:t>
            </a:r>
            <a:r>
              <a:rPr lang="fr-BE" sz="2000" b="1" dirty="0">
                <a:solidFill>
                  <a:srgbClr val="729BC8"/>
                </a:solidFill>
              </a:rPr>
              <a:t> </a:t>
            </a:r>
            <a:r>
              <a:rPr lang="fr-BE" sz="2000" b="1" dirty="0" err="1">
                <a:solidFill>
                  <a:srgbClr val="729BC8"/>
                </a:solidFill>
              </a:rPr>
              <a:t>Regulation</a:t>
            </a:r>
            <a:r>
              <a:rPr lang="fr-BE" sz="2000" b="1" dirty="0"/>
              <a:t> (</a:t>
            </a:r>
            <a:r>
              <a:rPr lang="fr-BE" sz="2000" b="1" dirty="0">
                <a:solidFill>
                  <a:srgbClr val="729BC8"/>
                </a:solidFill>
              </a:rPr>
              <a:t>NVR</a:t>
            </a:r>
            <a:r>
              <a:rPr lang="fr-BE" sz="2000" b="1" dirty="0"/>
              <a:t>) </a:t>
            </a:r>
            <a:r>
              <a:rPr lang="fr-BE" sz="2000" dirty="0"/>
              <a:t>– 2019/6</a:t>
            </a:r>
          </a:p>
          <a:p>
            <a:pPr marL="1085850" lvl="2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diergeneesmiddelen</a:t>
            </a:r>
            <a:r>
              <a:rPr lang="fr-BE" sz="1800" dirty="0"/>
              <a:t> </a:t>
            </a:r>
          </a:p>
          <a:p>
            <a:pPr marL="800100" lvl="2" indent="0" eaLnBrk="1" hangingPunct="1">
              <a:buNone/>
              <a:defRPr/>
            </a:pPr>
            <a:endParaRPr lang="fr-BE" sz="800" dirty="0"/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BE" sz="2000" dirty="0"/>
              <a:t> </a:t>
            </a:r>
            <a:r>
              <a:rPr lang="fr-BE" sz="2000" b="1" dirty="0" err="1">
                <a:solidFill>
                  <a:srgbClr val="729BC8"/>
                </a:solidFill>
              </a:rPr>
              <a:t>Medical</a:t>
            </a:r>
            <a:r>
              <a:rPr lang="fr-BE" sz="2000" b="1" dirty="0">
                <a:solidFill>
                  <a:srgbClr val="729BC8"/>
                </a:solidFill>
              </a:rPr>
              <a:t> </a:t>
            </a:r>
            <a:r>
              <a:rPr lang="fr-BE" sz="2000" b="1" dirty="0" err="1">
                <a:solidFill>
                  <a:srgbClr val="729BC8"/>
                </a:solidFill>
              </a:rPr>
              <a:t>Devices</a:t>
            </a:r>
            <a:r>
              <a:rPr lang="fr-BE" sz="2000" b="1" dirty="0">
                <a:solidFill>
                  <a:srgbClr val="729BC8"/>
                </a:solidFill>
              </a:rPr>
              <a:t> </a:t>
            </a:r>
            <a:r>
              <a:rPr lang="fr-BE" sz="2000" b="1" dirty="0" err="1">
                <a:solidFill>
                  <a:srgbClr val="729BC8"/>
                </a:solidFill>
              </a:rPr>
              <a:t>Regulation</a:t>
            </a:r>
            <a:r>
              <a:rPr lang="fr-BE" sz="2000" b="1" dirty="0">
                <a:solidFill>
                  <a:srgbClr val="729BC8"/>
                </a:solidFill>
              </a:rPr>
              <a:t> </a:t>
            </a:r>
            <a:r>
              <a:rPr lang="fr-BE" sz="2000" b="1" dirty="0"/>
              <a:t>(</a:t>
            </a:r>
            <a:r>
              <a:rPr lang="fr-BE" sz="2000" b="1" dirty="0">
                <a:solidFill>
                  <a:srgbClr val="729BC8"/>
                </a:solidFill>
              </a:rPr>
              <a:t>MDR</a:t>
            </a:r>
            <a:r>
              <a:rPr lang="fr-BE" sz="2000" b="1" dirty="0"/>
              <a:t>) </a:t>
            </a:r>
            <a:r>
              <a:rPr lang="fr-BE" sz="2000" dirty="0"/>
              <a:t>– 2017/745 </a:t>
            </a:r>
          </a:p>
          <a:p>
            <a:pPr marL="1085850" lvl="2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medische</a:t>
            </a:r>
            <a:r>
              <a:rPr lang="fr-BE" sz="1800" dirty="0"/>
              <a:t> </a:t>
            </a:r>
            <a:r>
              <a:rPr lang="fr-BE" sz="1800" dirty="0" err="1"/>
              <a:t>hulpmiddelen</a:t>
            </a:r>
            <a:r>
              <a:rPr lang="fr-BE" sz="1800" dirty="0"/>
              <a:t> </a:t>
            </a:r>
          </a:p>
          <a:p>
            <a:pPr marL="800100" lvl="2" indent="0" eaLnBrk="1" hangingPunct="1">
              <a:buNone/>
              <a:defRPr/>
            </a:pPr>
            <a:endParaRPr lang="fr-BE" sz="800" dirty="0"/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729BC8"/>
                </a:solidFill>
              </a:rPr>
              <a:t>In Vitro </a:t>
            </a:r>
            <a:r>
              <a:rPr lang="it-IT" sz="2000" b="1" dirty="0" err="1">
                <a:solidFill>
                  <a:srgbClr val="729BC8"/>
                </a:solidFill>
              </a:rPr>
              <a:t>Diagnostic</a:t>
            </a:r>
            <a:r>
              <a:rPr lang="it-IT" sz="2000" b="1" dirty="0">
                <a:solidFill>
                  <a:srgbClr val="729BC8"/>
                </a:solidFill>
              </a:rPr>
              <a:t> </a:t>
            </a:r>
            <a:r>
              <a:rPr lang="it-IT" sz="2000" b="1" dirty="0" err="1">
                <a:solidFill>
                  <a:srgbClr val="729BC8"/>
                </a:solidFill>
              </a:rPr>
              <a:t>medical</a:t>
            </a:r>
            <a:r>
              <a:rPr lang="it-IT" sz="2000" b="1" dirty="0">
                <a:solidFill>
                  <a:srgbClr val="729BC8"/>
                </a:solidFill>
              </a:rPr>
              <a:t> devices </a:t>
            </a:r>
            <a:r>
              <a:rPr lang="it-IT" sz="2000" b="1" dirty="0" err="1">
                <a:solidFill>
                  <a:srgbClr val="729BC8"/>
                </a:solidFill>
              </a:rPr>
              <a:t>Regulation</a:t>
            </a:r>
            <a:r>
              <a:rPr lang="it-IT" sz="2000" b="1" dirty="0">
                <a:solidFill>
                  <a:srgbClr val="729BC8"/>
                </a:solidFill>
              </a:rPr>
              <a:t> </a:t>
            </a:r>
            <a:r>
              <a:rPr lang="it-IT" sz="2000" b="1" dirty="0"/>
              <a:t>(</a:t>
            </a:r>
            <a:r>
              <a:rPr lang="it-IT" sz="2000" b="1" dirty="0">
                <a:solidFill>
                  <a:srgbClr val="729BC8"/>
                </a:solidFill>
              </a:rPr>
              <a:t>IVDR</a:t>
            </a:r>
            <a:r>
              <a:rPr lang="it-IT" sz="2000" b="1" dirty="0"/>
              <a:t>) </a:t>
            </a:r>
            <a:r>
              <a:rPr lang="fr-BE" sz="2000" dirty="0"/>
              <a:t>–</a:t>
            </a:r>
            <a:r>
              <a:rPr lang="it-IT" sz="2000" dirty="0"/>
              <a:t> </a:t>
            </a:r>
            <a:r>
              <a:rPr lang="fr-BE" sz="2000" dirty="0"/>
              <a:t>2017/746 </a:t>
            </a:r>
          </a:p>
          <a:p>
            <a:pPr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medische</a:t>
            </a:r>
            <a:r>
              <a:rPr lang="fr-BE" sz="1800" dirty="0"/>
              <a:t> </a:t>
            </a:r>
            <a:r>
              <a:rPr lang="fr-BE" sz="1800" dirty="0" err="1"/>
              <a:t>hulpmiddelen</a:t>
            </a:r>
            <a:r>
              <a:rPr lang="fr-BE" sz="1800" dirty="0"/>
              <a:t> </a:t>
            </a:r>
            <a:r>
              <a:rPr lang="fr-BE" sz="1800" dirty="0" err="1"/>
              <a:t>voor</a:t>
            </a:r>
            <a:r>
              <a:rPr lang="fr-BE" sz="1800" dirty="0"/>
              <a:t> in-</a:t>
            </a:r>
            <a:r>
              <a:rPr lang="fr-BE" sz="1800" dirty="0" err="1"/>
              <a:t>vitrodiagnostiek</a:t>
            </a:r>
            <a:endParaRPr lang="fr-BE" sz="1800" dirty="0"/>
          </a:p>
          <a:p>
            <a:pPr marL="800100" lvl="2" indent="0" eaLnBrk="1" hangingPunct="1"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BE" sz="2000" b="1" dirty="0">
                <a:solidFill>
                  <a:srgbClr val="729BC8"/>
                </a:solidFill>
              </a:rPr>
              <a:t>Clinical Trial </a:t>
            </a:r>
            <a:r>
              <a:rPr lang="fr-BE" sz="2000" b="1" dirty="0" err="1">
                <a:solidFill>
                  <a:srgbClr val="729BC8"/>
                </a:solidFill>
              </a:rPr>
              <a:t>Regulation</a:t>
            </a:r>
            <a:r>
              <a:rPr lang="fr-BE" sz="2000" b="1" dirty="0">
                <a:solidFill>
                  <a:srgbClr val="729BC8"/>
                </a:solidFill>
              </a:rPr>
              <a:t> </a:t>
            </a:r>
            <a:r>
              <a:rPr lang="fr-BE" sz="2000" b="1" dirty="0"/>
              <a:t>(</a:t>
            </a:r>
            <a:r>
              <a:rPr lang="fr-BE" sz="2000" b="1" dirty="0">
                <a:solidFill>
                  <a:srgbClr val="729BC8"/>
                </a:solidFill>
              </a:rPr>
              <a:t>CTR</a:t>
            </a:r>
            <a:r>
              <a:rPr lang="fr-BE" sz="2000" b="1" dirty="0"/>
              <a:t>) </a:t>
            </a:r>
            <a:r>
              <a:rPr lang="fr-BE" sz="2000" dirty="0"/>
              <a:t>– 2014/536 </a:t>
            </a:r>
          </a:p>
          <a:p>
            <a:pPr marL="1085850" lvl="2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nl-BE" sz="1800" dirty="0"/>
              <a:t>klinische proeven met geneesmiddelen voor menselijk gebruik</a:t>
            </a:r>
          </a:p>
        </p:txBody>
      </p:sp>
    </p:spTree>
    <p:extLst>
      <p:ext uri="{BB962C8B-B14F-4D97-AF65-F5344CB8AC3E}">
        <p14:creationId xmlns:p14="http://schemas.microsoft.com/office/powerpoint/2010/main" val="3697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15287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Inleiding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Financiering bestaande missies FAGG : aanpassingen</a:t>
            </a:r>
            <a:endParaRPr lang="nl-BE" altLang="en-US" sz="22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6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270" y="1247869"/>
            <a:ext cx="79311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BE" altLang="en-US" b="1" dirty="0">
                <a:sym typeface="Wingdings" panose="05000000000000000000" pitchFamily="2" charset="2"/>
              </a:rPr>
              <a:t>Aanpassen tarieven</a:t>
            </a:r>
          </a:p>
          <a:p>
            <a:pPr marL="457200" indent="-457200" eaLnBrk="1" hangingPunct="1">
              <a:defRPr/>
            </a:pPr>
            <a:r>
              <a:rPr lang="nl-BE" altLang="en-US" b="1" dirty="0">
                <a:sym typeface="Wingdings" panose="05000000000000000000" pitchFamily="2" charset="2"/>
              </a:rPr>
              <a:t>Zero </a:t>
            </a:r>
            <a:r>
              <a:rPr lang="nl-BE" altLang="en-US" b="1" dirty="0" err="1">
                <a:sym typeface="Wingdings" panose="05000000000000000000" pitchFamily="2" charset="2"/>
              </a:rPr>
              <a:t>Based</a:t>
            </a:r>
            <a:r>
              <a:rPr lang="nl-BE" altLang="en-US" b="1" dirty="0">
                <a:sym typeface="Wingdings" panose="05000000000000000000" pitchFamily="2" charset="2"/>
              </a:rPr>
              <a:t> </a:t>
            </a:r>
            <a:r>
              <a:rPr lang="nl-BE" altLang="en-US" b="1" dirty="0" err="1">
                <a:sym typeface="Wingdings" panose="05000000000000000000" pitchFamily="2" charset="2"/>
              </a:rPr>
              <a:t>Budgetting</a:t>
            </a:r>
            <a:r>
              <a:rPr lang="nl-BE" altLang="en-US" b="1" dirty="0">
                <a:sym typeface="Wingdings" panose="05000000000000000000" pitchFamily="2" charset="2"/>
              </a:rPr>
              <a:t> </a:t>
            </a:r>
            <a:r>
              <a:rPr lang="nl-BE" altLang="en-US" dirty="0">
                <a:sym typeface="Wingdings" panose="05000000000000000000" pitchFamily="2" charset="2"/>
              </a:rPr>
              <a:t>(ZBB) oefening 2021</a:t>
            </a:r>
          </a:p>
          <a:p>
            <a:pPr marL="400050" lvl="1" indent="0" eaLnBrk="1" hangingPunct="1">
              <a:buNone/>
              <a:defRPr/>
            </a:pPr>
            <a:r>
              <a:rPr lang="nl-BE" altLang="en-US" dirty="0">
                <a:sym typeface="Wingdings" panose="05000000000000000000" pitchFamily="2" charset="2"/>
              </a:rPr>
              <a:t>Voor elke output :</a:t>
            </a:r>
          </a:p>
          <a:p>
            <a:pPr marL="800100" lvl="2" indent="0" eaLnBrk="1" hangingPunct="1">
              <a:buNone/>
              <a:defRPr/>
            </a:pPr>
            <a:r>
              <a:rPr lang="nl-BE" altLang="en-US" dirty="0">
                <a:sym typeface="Wingdings" panose="05000000000000000000" pitchFamily="2" charset="2"/>
              </a:rPr>
              <a:t>werklast (per niveau) x salariskost (per niveau)</a:t>
            </a:r>
          </a:p>
          <a:p>
            <a:pPr marL="800100" lvl="2" indent="0" eaLnBrk="1" hangingPunct="1">
              <a:buNone/>
              <a:defRPr/>
            </a:pPr>
            <a:r>
              <a:rPr lang="nl-BE" altLang="en-US" dirty="0">
                <a:sym typeface="Wingdings" panose="05000000000000000000" pitchFamily="2" charset="2"/>
              </a:rPr>
              <a:t>+ directe werkingskosten</a:t>
            </a:r>
          </a:p>
          <a:p>
            <a:pPr marL="800100" lvl="2" indent="0" eaLnBrk="1" hangingPunct="1">
              <a:buNone/>
              <a:defRPr/>
            </a:pPr>
            <a:r>
              <a:rPr lang="nl-BE" altLang="en-US" dirty="0">
                <a:sym typeface="Wingdings" panose="05000000000000000000" pitchFamily="2" charset="2"/>
              </a:rPr>
              <a:t>+ indirecte werkingskosten</a:t>
            </a:r>
          </a:p>
          <a:p>
            <a:pPr marL="800100" lvl="2" indent="0" eaLnBrk="1" hangingPunct="1">
              <a:buNone/>
              <a:defRPr/>
            </a:pPr>
            <a:r>
              <a:rPr lang="nl-BE" altLang="en-US" dirty="0">
                <a:sym typeface="Wingdings" panose="05000000000000000000" pitchFamily="2" charset="2"/>
              </a:rPr>
              <a:t>+ overheadkosten</a:t>
            </a:r>
          </a:p>
          <a:p>
            <a:pPr marL="800100" lvl="2" indent="0" eaLnBrk="1" hangingPunct="1">
              <a:buNone/>
              <a:defRPr/>
            </a:pPr>
            <a:r>
              <a:rPr lang="nl-BE" altLang="en-US" dirty="0">
                <a:sym typeface="Symbol" panose="05050102010706020507" pitchFamily="18" charset="2"/>
              </a:rPr>
              <a:t></a:t>
            </a:r>
            <a:r>
              <a:rPr lang="nl-BE" altLang="en-US" dirty="0">
                <a:sym typeface="Wingdings" panose="05000000000000000000" pitchFamily="2" charset="2"/>
              </a:rPr>
              <a:t> tussenkomst van de staat</a:t>
            </a:r>
          </a:p>
          <a:p>
            <a:pPr marL="457200" indent="-457200" eaLnBrk="1" hangingPunct="1">
              <a:defRPr/>
            </a:pPr>
            <a:r>
              <a:rPr lang="nl-BE" altLang="en-US" sz="2800" b="1" dirty="0">
                <a:sym typeface="Wingdings" panose="05000000000000000000" pitchFamily="2" charset="2"/>
              </a:rPr>
              <a:t>Update</a:t>
            </a:r>
            <a:r>
              <a:rPr lang="nl-BE" altLang="en-US" sz="2800" dirty="0">
                <a:sym typeface="Wingdings" panose="05000000000000000000" pitchFamily="2" charset="2"/>
              </a:rPr>
              <a:t> van alle </a:t>
            </a:r>
            <a:r>
              <a:rPr lang="nl-BE" altLang="en-US" sz="2800" b="1" dirty="0">
                <a:sym typeface="Wingdings" panose="05000000000000000000" pitchFamily="2" charset="2"/>
              </a:rPr>
              <a:t>parameters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400" dirty="0" err="1">
                <a:sym typeface="Wingdings" panose="05000000000000000000" pitchFamily="2" charset="2"/>
              </a:rPr>
              <a:t>Bvb</a:t>
            </a:r>
            <a:r>
              <a:rPr lang="nl-BE" altLang="en-US" sz="2400" dirty="0">
                <a:sym typeface="Wingdings" panose="05000000000000000000" pitchFamily="2" charset="2"/>
              </a:rPr>
              <a:t>. gestegen salariskost (patronale bijdrage)</a:t>
            </a:r>
          </a:p>
        </p:txBody>
      </p:sp>
    </p:spTree>
    <p:extLst>
      <p:ext uri="{BB962C8B-B14F-4D97-AF65-F5344CB8AC3E}">
        <p14:creationId xmlns:p14="http://schemas.microsoft.com/office/powerpoint/2010/main" val="24938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Inleiding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Wettekst </a:t>
            </a:r>
            <a:r>
              <a:rPr lang="nl-BE" alt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                     </a:t>
            </a:r>
            <a:r>
              <a:rPr lang="nl-BE" alt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57</a:t>
            </a:r>
            <a:r>
              <a:rPr lang="nl-BE" alt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pagina’s 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nl-BE" alt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met 41 artikelen + </a:t>
            </a:r>
            <a:b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              </a:t>
            </a:r>
            <a:r>
              <a:rPr lang="nl-BE" alt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44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met 8 bijlagen)</a:t>
            </a:r>
            <a:endParaRPr lang="nl-BE" altLang="en-US" sz="2200" b="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7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69" y="1709093"/>
            <a:ext cx="793115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Bedrag 2022 = bedrag wettekst </a:t>
            </a:r>
            <a:r>
              <a:rPr lang="nl-BE" altLang="en-US" sz="2800" b="1" dirty="0">
                <a:solidFill>
                  <a:srgbClr val="729BC8"/>
                </a:solidFill>
                <a:sym typeface="Wingdings" panose="05000000000000000000" pitchFamily="2" charset="2"/>
              </a:rPr>
              <a:t>x</a:t>
            </a:r>
            <a:r>
              <a:rPr lang="nl-BE" altLang="en-US" sz="2800" dirty="0">
                <a:sym typeface="Wingdings" panose="05000000000000000000" pitchFamily="2" charset="2"/>
              </a:rPr>
              <a:t> </a:t>
            </a:r>
            <a:r>
              <a:rPr lang="nl-BE" altLang="en-US" sz="2800" dirty="0">
                <a:solidFill>
                  <a:srgbClr val="729BC8"/>
                </a:solidFill>
                <a:sym typeface="Wingdings" panose="05000000000000000000" pitchFamily="2" charset="2"/>
              </a:rPr>
              <a:t>1,070783 </a:t>
            </a:r>
            <a:r>
              <a:rPr lang="nl-BE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!!!</a:t>
            </a:r>
          </a:p>
          <a:p>
            <a:pPr eaLnBrk="1" hangingPunct="1"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Onmiddellijk toepasbaar tenzij anders vermeld;</a:t>
            </a:r>
          </a:p>
          <a:p>
            <a:pPr marL="457200" lvl="1" indent="0" eaLnBrk="1" hangingPunct="1">
              <a:buNone/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Kleurcode in </a:t>
            </a:r>
            <a:r>
              <a:rPr lang="nl-BE" altLang="en-US" sz="2400" b="1" dirty="0" err="1">
                <a:sym typeface="Wingdings" panose="05000000000000000000" pitchFamily="2" charset="2"/>
              </a:rPr>
              <a:t>linker</a:t>
            </a:r>
            <a:r>
              <a:rPr lang="nl-BE" altLang="en-US" sz="2400" dirty="0" err="1">
                <a:sym typeface="Wingdings" panose="05000000000000000000" pitchFamily="2" charset="2"/>
              </a:rPr>
              <a:t>kolom</a:t>
            </a:r>
            <a:r>
              <a:rPr lang="nl-BE" altLang="en-US" sz="2400" dirty="0">
                <a:sym typeface="Wingdings" panose="05000000000000000000" pitchFamily="2" charset="2"/>
              </a:rPr>
              <a:t> van PDF</a:t>
            </a:r>
          </a:p>
          <a:p>
            <a:pPr marL="457200" lvl="1" indent="0" eaLnBrk="1" hangingPunct="1">
              <a:buNone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Domein</a:t>
            </a:r>
          </a:p>
          <a:p>
            <a:pPr marL="400050" lvl="1" indent="0" eaLnBrk="1" hangingPunct="1">
              <a:buNone/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 Kleurcode in </a:t>
            </a:r>
            <a:r>
              <a:rPr lang="nl-BE" altLang="en-US" sz="2400" b="1" dirty="0">
                <a:sym typeface="Wingdings" panose="05000000000000000000" pitchFamily="2" charset="2"/>
              </a:rPr>
              <a:t>rechter</a:t>
            </a:r>
            <a:r>
              <a:rPr lang="nl-BE" altLang="en-US" sz="2400" dirty="0">
                <a:sym typeface="Wingdings" panose="05000000000000000000" pitchFamily="2" charset="2"/>
              </a:rPr>
              <a:t>kolom van PDF</a:t>
            </a:r>
          </a:p>
          <a:p>
            <a:pPr marL="400050" lvl="1" indent="0" eaLnBrk="1" hangingPunct="1">
              <a:buNone/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      	</a:t>
            </a:r>
            <a:r>
              <a:rPr lang="nl-BE" altLang="en-US" sz="2400" dirty="0">
                <a:highlight>
                  <a:srgbClr val="D1FDE2"/>
                </a:highlight>
                <a:sym typeface="Wingdings" panose="05000000000000000000" pitchFamily="2" charset="2"/>
              </a:rPr>
              <a:t>NVR  </a:t>
            </a:r>
            <a:r>
              <a:rPr lang="nl-BE" altLang="en-US" sz="2400" dirty="0">
                <a:sym typeface="Wingdings" panose="05000000000000000000" pitchFamily="2" charset="2"/>
              </a:rPr>
              <a:t>	</a:t>
            </a:r>
            <a:r>
              <a:rPr lang="nl-BE" altLang="en-US" sz="2400" dirty="0">
                <a:highlight>
                  <a:srgbClr val="C0D2E6"/>
                </a:highlight>
                <a:sym typeface="Wingdings" panose="05000000000000000000" pitchFamily="2" charset="2"/>
              </a:rPr>
              <a:t>IVDR</a:t>
            </a:r>
            <a:r>
              <a:rPr lang="nl-BE" altLang="en-US" sz="2400" dirty="0">
                <a:sym typeface="Wingdings" panose="05000000000000000000" pitchFamily="2" charset="2"/>
              </a:rPr>
              <a:t>	</a:t>
            </a:r>
            <a:r>
              <a:rPr lang="nl-BE" altLang="en-US" sz="2400" dirty="0">
                <a:highlight>
                  <a:srgbClr val="C0C0C0"/>
                </a:highlight>
                <a:sym typeface="Wingdings" panose="05000000000000000000" pitchFamily="2" charset="2"/>
              </a:rPr>
              <a:t>MDR</a:t>
            </a:r>
            <a:r>
              <a:rPr lang="nl-BE" altLang="en-US" sz="2400" dirty="0">
                <a:sym typeface="Wingdings" panose="05000000000000000000" pitchFamily="2" charset="2"/>
              </a:rPr>
              <a:t>	</a:t>
            </a:r>
            <a:r>
              <a:rPr lang="nl-BE" altLang="en-US" sz="2400" dirty="0">
                <a:highlight>
                  <a:srgbClr val="FF00FF"/>
                </a:highlight>
                <a:sym typeface="Wingdings" panose="05000000000000000000" pitchFamily="2" charset="2"/>
              </a:rPr>
              <a:t>CTR</a:t>
            </a:r>
            <a:r>
              <a:rPr lang="nl-BE" altLang="en-US" sz="2400" dirty="0">
                <a:sym typeface="Wingdings" panose="05000000000000000000" pitchFamily="2" charset="2"/>
              </a:rPr>
              <a:t>	</a:t>
            </a:r>
          </a:p>
          <a:p>
            <a:pPr marL="400050" lvl="1" indent="0" eaLnBrk="1" hangingPunct="1">
              <a:buNone/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	</a:t>
            </a:r>
            <a:r>
              <a:rPr lang="nl-BE" altLang="en-US" sz="2400" dirty="0">
                <a:highlight>
                  <a:srgbClr val="FF0000"/>
                </a:highlight>
                <a:sym typeface="Wingdings" panose="05000000000000000000" pitchFamily="2" charset="2"/>
              </a:rPr>
              <a:t>taksen</a:t>
            </a:r>
            <a:endParaRPr lang="nl-BE" altLang="en-US" sz="2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0F96A-3DCD-4508-B5F1-F7D0CE23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89" y="3222466"/>
            <a:ext cx="1935648" cy="35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33DB-39C5-497A-9E9A-9F3D2D98E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05" y="3207224"/>
            <a:ext cx="1928027" cy="365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6151A-6234-4D07-A3C9-813E8DF75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22466"/>
            <a:ext cx="1653683" cy="35055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E7206E-9703-4A32-AC1A-7CE2494C7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29481"/>
              </p:ext>
            </p:extLst>
          </p:nvPr>
        </p:nvGraphicFramePr>
        <p:xfrm>
          <a:off x="2710656" y="77384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7" imgW="914400" imgH="792360" progId="Acrobat.Document.11">
                  <p:embed/>
                </p:oleObj>
              </mc:Choice>
              <mc:Fallback>
                <p:oleObj name="Acrobat Document" showAsIcon="1" r:id="rId7" imgW="914400" imgH="792360" progId="Acrobat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E7206E-9703-4A32-AC1A-7CE2494C7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0656" y="773845"/>
                        <a:ext cx="914400" cy="792163"/>
                      </a:xfrm>
                      <a:prstGeom prst="rect">
                        <a:avLst/>
                      </a:prstGeom>
                      <a:solidFill>
                        <a:srgbClr val="729BC8">
                          <a:alpha val="55000"/>
                        </a:srgbClr>
                      </a:solidFill>
                      <a:ln w="25400">
                        <a:solidFill>
                          <a:srgbClr val="729BC8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8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Inleiding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ym typeface="Wingdings" panose="05000000000000000000" pitchFamily="2" charset="2"/>
              </a:rPr>
              <a:t>nieuwe</a:t>
            </a:r>
            <a:r>
              <a:rPr lang="nl-BE" altLang="en-US" sz="3200" dirty="0">
                <a:sym typeface="Wingdings" panose="05000000000000000000" pitchFamily="2" charset="2"/>
              </a:rPr>
              <a:t> missies FAGG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Financiering </a:t>
            </a:r>
            <a:r>
              <a:rPr lang="nl-BE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bestaande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missies FAGG : aanpassingen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Praktische zaken</a:t>
            </a: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Inhoud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8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>
                <a:sym typeface="Wingdings" panose="05000000000000000000" pitchFamily="2" charset="2"/>
              </a:rPr>
              <a:t>Financiering nieuwe missies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New </a:t>
            </a:r>
            <a:r>
              <a:rPr lang="nl-BE" altLang="en-US" sz="2200" b="0" dirty="0" err="1">
                <a:sym typeface="Wingdings" panose="05000000000000000000" pitchFamily="2" charset="2"/>
              </a:rPr>
              <a:t>Veterinary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(NVR) - 1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FAGG financieringswet 2022 – infosessie 23.02.2022 – slide 9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fagg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/Transversale Ondersteuning/Budget &amp;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Beheerscontrole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249" y="1268760"/>
            <a:ext cx="79311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Artikel 34 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VII.12… (bijlage VI;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p.32-40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p.41-50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Hoofdstuk </a:t>
            </a:r>
            <a:r>
              <a:rPr lang="nl-BE" alt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2000" dirty="0">
                <a:sym typeface="Wingdings" panose="05000000000000000000" pitchFamily="2" charset="2"/>
              </a:rPr>
              <a:t> : Registratie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Deel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1</a:t>
            </a:r>
            <a:r>
              <a:rPr lang="nl-BE" altLang="en-US" sz="1600" dirty="0">
                <a:sym typeface="Wingdings" panose="05000000000000000000" pitchFamily="2" charset="2"/>
              </a:rPr>
              <a:t> – Nieuwe registratie (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p.33-34</a:t>
            </a:r>
            <a:r>
              <a:rPr lang="nl-BE" altLang="en-US" sz="1600" dirty="0">
                <a:sym typeface="Wingdings" panose="05000000000000000000" pitchFamily="2" charset="2"/>
              </a:rPr>
              <a:t>;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p.41-43</a:t>
            </a:r>
            <a:r>
              <a:rPr lang="nl-BE" altLang="en-US" sz="1600" dirty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1 : </a:t>
            </a:r>
            <a:r>
              <a:rPr lang="nl-BE" altLang="en-US" sz="1200" b="1" dirty="0">
                <a:sym typeface="Wingdings" panose="05000000000000000000" pitchFamily="2" charset="2"/>
              </a:rPr>
              <a:t>NP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.1.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-</a:t>
            </a:r>
            <a:r>
              <a:rPr lang="nl-BE" altLang="en-US" sz="1200" b="1" dirty="0">
                <a:sym typeface="Wingdings" panose="05000000000000000000" pitchFamily="2" charset="2"/>
              </a:rPr>
              <a:t>4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2 : </a:t>
            </a:r>
            <a:r>
              <a:rPr lang="nl-BE" altLang="en-US" sz="1200" b="1" dirty="0">
                <a:sym typeface="Wingdings" panose="05000000000000000000" pitchFamily="2" charset="2"/>
              </a:rPr>
              <a:t>CMS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.2.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-</a:t>
            </a:r>
            <a:r>
              <a:rPr lang="nl-BE" altLang="en-US" sz="1200" b="1" dirty="0">
                <a:sym typeface="Wingdings" panose="05000000000000000000" pitchFamily="2" charset="2"/>
              </a:rPr>
              <a:t>2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3 : </a:t>
            </a:r>
            <a:r>
              <a:rPr lang="nl-BE" altLang="en-US" sz="1200" b="1" dirty="0">
                <a:sym typeface="Wingdings" panose="05000000000000000000" pitchFamily="2" charset="2"/>
              </a:rPr>
              <a:t>RMS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.3.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-</a:t>
            </a:r>
            <a:r>
              <a:rPr lang="nl-BE" altLang="en-US" sz="1200" b="1" dirty="0">
                <a:sym typeface="Wingdings" panose="05000000000000000000" pitchFamily="2" charset="2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Deel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nl-BE" altLang="en-US" sz="1600" dirty="0">
                <a:sym typeface="Wingdings" panose="05000000000000000000" pitchFamily="2" charset="2"/>
              </a:rPr>
              <a:t> – Wijziging (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p.34-36</a:t>
            </a:r>
            <a:r>
              <a:rPr lang="nl-BE" altLang="en-US" sz="1600" dirty="0">
                <a:sym typeface="Wingdings" panose="05000000000000000000" pitchFamily="2" charset="2"/>
              </a:rPr>
              <a:t>;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p.44-46</a:t>
            </a:r>
            <a:r>
              <a:rPr lang="nl-BE" altLang="en-US" sz="1600" dirty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1 : </a:t>
            </a:r>
            <a:r>
              <a:rPr lang="nl-BE" altLang="en-US" sz="1200" b="1" dirty="0">
                <a:sym typeface="Wingdings" panose="05000000000000000000" pitchFamily="2" charset="2"/>
              </a:rPr>
              <a:t>NP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nl-BE" altLang="en-US" sz="1200" dirty="0">
                <a:sym typeface="Wingdings" panose="05000000000000000000" pitchFamily="2" charset="2"/>
              </a:rPr>
              <a:t>.1.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-</a:t>
            </a:r>
            <a:r>
              <a:rPr lang="nl-BE" altLang="en-US" sz="1200" b="1" dirty="0">
                <a:sym typeface="Wingdings" panose="05000000000000000000" pitchFamily="2" charset="2"/>
              </a:rPr>
              <a:t>3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2 : </a:t>
            </a:r>
            <a:r>
              <a:rPr lang="nl-BE" altLang="en-US" sz="1200" b="1" dirty="0">
                <a:sym typeface="Wingdings" panose="05000000000000000000" pitchFamily="2" charset="2"/>
              </a:rPr>
              <a:t>CMS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nl-BE" altLang="en-US" sz="1200" dirty="0">
                <a:sym typeface="Wingdings" panose="05000000000000000000" pitchFamily="2" charset="2"/>
              </a:rPr>
              <a:t>.2.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-</a:t>
            </a:r>
            <a:r>
              <a:rPr lang="nl-BE" altLang="en-US" sz="1200" b="1" dirty="0">
                <a:sym typeface="Wingdings" panose="05000000000000000000" pitchFamily="2" charset="2"/>
              </a:rPr>
              <a:t>3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3 : </a:t>
            </a:r>
            <a:r>
              <a:rPr lang="nl-BE" altLang="en-US" sz="1200" b="1" dirty="0">
                <a:sym typeface="Wingdings" panose="05000000000000000000" pitchFamily="2" charset="2"/>
              </a:rPr>
              <a:t>RMS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nl-BE" altLang="en-US" sz="1200" dirty="0">
                <a:sym typeface="Wingdings" panose="05000000000000000000" pitchFamily="2" charset="2"/>
              </a:rPr>
              <a:t>.3.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-</a:t>
            </a:r>
            <a:r>
              <a:rPr lang="nl-BE" altLang="en-US" sz="1200" b="1" dirty="0">
                <a:sym typeface="Wingdings" panose="05000000000000000000" pitchFamily="2" charset="2"/>
              </a:rPr>
              <a:t>3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Deel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600" dirty="0">
                <a:sym typeface="Wingdings" panose="05000000000000000000" pitchFamily="2" charset="2"/>
              </a:rPr>
              <a:t> – Heroverweging beoordelingsrapport (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p.37</a:t>
            </a:r>
            <a:r>
              <a:rPr lang="nl-BE" altLang="en-US" sz="1600" dirty="0">
                <a:sym typeface="Wingdings" panose="05000000000000000000" pitchFamily="2" charset="2"/>
              </a:rPr>
              <a:t>;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p.46-47</a:t>
            </a:r>
            <a:r>
              <a:rPr lang="nl-BE" altLang="en-US" sz="1600" dirty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1 : </a:t>
            </a:r>
            <a:r>
              <a:rPr lang="nl-BE" altLang="en-US" sz="1200" b="1" dirty="0">
                <a:sym typeface="Wingdings" panose="05000000000000000000" pitchFamily="2" charset="2"/>
              </a:rPr>
              <a:t>NP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b="1" dirty="0"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 [</a:t>
            </a:r>
            <a:r>
              <a:rPr lang="nl-BE" altLang="en-US" sz="1200" i="1" dirty="0">
                <a:sym typeface="Wingdings" panose="05000000000000000000" pitchFamily="2" charset="2"/>
              </a:rPr>
              <a:t>12.</a:t>
            </a:r>
            <a:r>
              <a:rPr lang="nl-BE" altLang="en-US" sz="1200" i="1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200" i="1" dirty="0">
                <a:sym typeface="Wingdings" panose="05000000000000000000" pitchFamily="2" charset="2"/>
              </a:rPr>
              <a:t>.1.1 ?</a:t>
            </a:r>
            <a:r>
              <a:rPr lang="nl-BE" altLang="en-US" sz="1200" dirty="0">
                <a:sym typeface="Wingdings" panose="05000000000000000000" pitchFamily="2" charset="2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2 : </a:t>
            </a:r>
            <a:r>
              <a:rPr lang="nl-BE" altLang="en-US" sz="1200" b="1" dirty="0">
                <a:sym typeface="Wingdings" panose="05000000000000000000" pitchFamily="2" charset="2"/>
              </a:rPr>
              <a:t>CMS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b="1" dirty="0">
                <a:sym typeface="Wingdings" panose="05000000000000000000" pitchFamily="2" charset="2"/>
              </a:rPr>
              <a:t>2</a:t>
            </a:r>
            <a:r>
              <a:rPr lang="nl-BE" altLang="en-US" sz="1200" dirty="0">
                <a:sym typeface="Wingdings" panose="05000000000000000000" pitchFamily="2" charset="2"/>
              </a:rPr>
              <a:t> [</a:t>
            </a:r>
            <a:r>
              <a:rPr lang="nl-BE" altLang="en-US" sz="1200" i="1" dirty="0">
                <a:sym typeface="Wingdings" panose="05000000000000000000" pitchFamily="2" charset="2"/>
              </a:rPr>
              <a:t>12.</a:t>
            </a:r>
            <a:r>
              <a:rPr lang="nl-BE" altLang="en-US" sz="1200" i="1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200" i="1" dirty="0">
                <a:sym typeface="Wingdings" panose="05000000000000000000" pitchFamily="2" charset="2"/>
              </a:rPr>
              <a:t>.2.1 ?</a:t>
            </a:r>
            <a:r>
              <a:rPr lang="nl-BE" altLang="en-US" sz="1200" dirty="0">
                <a:sym typeface="Wingdings" panose="05000000000000000000" pitchFamily="2" charset="2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ym typeface="Wingdings" panose="05000000000000000000" pitchFamily="2" charset="2"/>
              </a:rPr>
              <a:t>Onderdeel 3 : </a:t>
            </a:r>
            <a:r>
              <a:rPr lang="nl-BE" altLang="en-US" sz="1200" b="1" dirty="0">
                <a:sym typeface="Wingdings" panose="05000000000000000000" pitchFamily="2" charset="2"/>
              </a:rPr>
              <a:t>RMS</a:t>
            </a:r>
            <a:r>
              <a:rPr lang="nl-BE" altLang="en-US" sz="1200" dirty="0">
                <a:sym typeface="Wingdings" panose="05000000000000000000" pitchFamily="2" charset="2"/>
              </a:rPr>
              <a:t>  VII.12.</a:t>
            </a:r>
            <a:r>
              <a:rPr lang="nl-BE" altLang="en-US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200" dirty="0">
                <a:sym typeface="Wingdings" panose="05000000000000000000" pitchFamily="2" charset="2"/>
              </a:rPr>
              <a:t>.</a:t>
            </a:r>
            <a:r>
              <a:rPr lang="nl-BE" altLang="en-US" sz="1200" b="1" dirty="0">
                <a:sym typeface="Wingdings" panose="05000000000000000000" pitchFamily="2" charset="2"/>
              </a:rPr>
              <a:t>3</a:t>
            </a:r>
            <a:r>
              <a:rPr lang="nl-BE" altLang="en-US" sz="1200" dirty="0">
                <a:sym typeface="Wingdings" panose="05000000000000000000" pitchFamily="2" charset="2"/>
              </a:rPr>
              <a:t> [</a:t>
            </a:r>
            <a:r>
              <a:rPr lang="nl-BE" altLang="en-US" sz="1200" i="1" dirty="0">
                <a:sym typeface="Wingdings" panose="05000000000000000000" pitchFamily="2" charset="2"/>
              </a:rPr>
              <a:t>12.</a:t>
            </a:r>
            <a:r>
              <a:rPr lang="nl-BE" altLang="en-US" sz="1200" i="1" dirty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nl-BE" altLang="en-US" sz="1200" i="1" dirty="0">
                <a:sym typeface="Wingdings" panose="05000000000000000000" pitchFamily="2" charset="2"/>
              </a:rPr>
              <a:t>.3.1 ?</a:t>
            </a:r>
            <a:r>
              <a:rPr lang="nl-BE" altLang="en-US" sz="1200" dirty="0">
                <a:sym typeface="Wingdings" panose="05000000000000000000" pitchFamily="2" charset="2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Deel 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4</a:t>
            </a:r>
            <a:r>
              <a:rPr lang="nl-BE" altLang="en-US" sz="1600" dirty="0">
                <a:sym typeface="Wingdings" panose="05000000000000000000" pitchFamily="2" charset="2"/>
              </a:rPr>
              <a:t> – Kennisgeving </a:t>
            </a:r>
            <a:r>
              <a:rPr lang="nl-BE" altLang="en-US" sz="1600" i="1" dirty="0">
                <a:sym typeface="Wingdings" panose="05000000000000000000" pitchFamily="2" charset="2"/>
              </a:rPr>
              <a:t>artikel 5, lid 6 </a:t>
            </a:r>
            <a:r>
              <a:rPr lang="nl-BE" altLang="en-US" sz="1600" dirty="0">
                <a:sym typeface="Wingdings" panose="05000000000000000000" pitchFamily="2" charset="2"/>
              </a:rPr>
              <a:t>(</a:t>
            </a:r>
            <a:r>
              <a:rPr lang="nl-BE" alt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p.37</a:t>
            </a:r>
            <a:r>
              <a:rPr lang="nl-BE" altLang="en-US" sz="1600" dirty="0">
                <a:sym typeface="Wingdings" panose="05000000000000000000" pitchFamily="2" charset="2"/>
              </a:rPr>
              <a:t>;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p.47</a:t>
            </a:r>
            <a:r>
              <a:rPr lang="nl-BE" altLang="en-US" sz="1600" dirty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dirty="0">
                <a:solidFill>
                  <a:srgbClr val="7030A0"/>
                </a:solidFill>
                <a:sym typeface="Wingdings" panose="05000000000000000000" pitchFamily="2" charset="2"/>
              </a:rPr>
              <a:t>4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</a:rPr>
              <a:t>Hoofdstuk </a:t>
            </a:r>
            <a:r>
              <a:rPr lang="nl-BE" alt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BE" altLang="en-US" sz="2000" dirty="0">
                <a:sym typeface="Wingdings" panose="05000000000000000000" pitchFamily="2" charset="2"/>
              </a:rPr>
              <a:t> : Laattijdige afsluiting (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p.38</a:t>
            </a:r>
            <a:r>
              <a:rPr lang="nl-BE" altLang="en-US" sz="2000" dirty="0">
                <a:sym typeface="Wingdings" panose="05000000000000000000" pitchFamily="2" charset="2"/>
              </a:rPr>
              <a:t>;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p.47</a:t>
            </a:r>
            <a:r>
              <a:rPr lang="nl-BE" altLang="en-US" sz="2000" dirty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400" dirty="0">
                <a:sym typeface="Wingdings" panose="05000000000000000000" pitchFamily="2" charset="2"/>
              </a:rPr>
              <a:t>VII.12.</a:t>
            </a:r>
            <a:r>
              <a:rPr lang="nl-BE" alt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BE" altLang="en-US" sz="1400" dirty="0">
                <a:sym typeface="Wingdings" panose="05000000000000000000" pitchFamily="2" charset="2"/>
              </a:rPr>
              <a:t>.</a:t>
            </a:r>
            <a:r>
              <a:rPr lang="nl-BE" altLang="en-US" sz="1400" b="1" dirty="0">
                <a:sym typeface="Wingdings" panose="05000000000000000000" pitchFamily="2" charset="2"/>
              </a:rPr>
              <a:t>1</a:t>
            </a:r>
            <a:r>
              <a:rPr lang="nl-BE" altLang="en-US" sz="1400" dirty="0">
                <a:sym typeface="Wingdings" panose="05000000000000000000" pitchFamily="2" charset="2"/>
              </a:rPr>
              <a:t>-</a:t>
            </a:r>
            <a:r>
              <a:rPr lang="nl-BE" altLang="en-US" sz="1400" b="1" dirty="0">
                <a:sym typeface="Wingdings" panose="05000000000000000000" pitchFamily="2" charset="2"/>
              </a:rPr>
              <a:t>2</a:t>
            </a:r>
            <a:endParaRPr lang="nl-BE" alt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3645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Microsoft Office PowerPoint</Application>
  <PresentationFormat>On-screen Show (4:3)</PresentationFormat>
  <Paragraphs>429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Bryant Light Alternate</vt:lpstr>
      <vt:lpstr>Calibri</vt:lpstr>
      <vt:lpstr>Verdana</vt:lpstr>
      <vt:lpstr>Wingdings</vt:lpstr>
      <vt:lpstr>Thème Office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Weemaels</dc:creator>
  <cp:lastModifiedBy>Claes Erik</cp:lastModifiedBy>
  <cp:revision>299</cp:revision>
  <cp:lastPrinted>2019-01-28T13:03:00Z</cp:lastPrinted>
  <dcterms:created xsi:type="dcterms:W3CDTF">2012-05-07T08:00:52Z</dcterms:created>
  <dcterms:modified xsi:type="dcterms:W3CDTF">2022-02-23T08:51:43Z</dcterms:modified>
</cp:coreProperties>
</file>