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58" r:id="rId4"/>
    <p:sldId id="260" r:id="rId5"/>
    <p:sldId id="315" r:id="rId6"/>
    <p:sldId id="261" r:id="rId7"/>
    <p:sldId id="262" r:id="rId8"/>
    <p:sldId id="316" r:id="rId9"/>
    <p:sldId id="263" r:id="rId10"/>
    <p:sldId id="318" r:id="rId11"/>
    <p:sldId id="264" r:id="rId12"/>
    <p:sldId id="317" r:id="rId13"/>
    <p:sldId id="314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986E41-17E8-C196-E155-F03760D70025}" name="Nathalie Lambot" initials="NL" userId="S::NL@pharma.be::4a17de31-e9ce-47d6-9472-3415d49e0c45" providerId="AD"/>
  <p188:author id="{F436149F-2AC7-6B9D-81E1-143740DCE860}" name="Guest User" initials="GU" userId="S::urn:spo:anon#4766730e6604ab23c3c6a68f351abdc7b582fc26cf35369143bc96303e8d21cb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4C94"/>
    <a:srgbClr val="F2F2F2"/>
    <a:srgbClr val="FF3399"/>
    <a:srgbClr val="E6E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734" autoAdjust="0"/>
  </p:normalViewPr>
  <p:slideViewPr>
    <p:cSldViewPr snapToGrid="0">
      <p:cViewPr varScale="1">
        <p:scale>
          <a:sx n="89" d="100"/>
          <a:sy n="89" d="100"/>
        </p:scale>
        <p:origin x="13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lie Lambot" userId="4a17de31-e9ce-47d6-9472-3415d49e0c45" providerId="ADAL" clId="{6FEC0DCF-B4BF-468B-BB8C-0F6F58C0AE3E}"/>
    <pc:docChg chg="modSld">
      <pc:chgData name="Nathalie Lambot" userId="4a17de31-e9ce-47d6-9472-3415d49e0c45" providerId="ADAL" clId="{6FEC0DCF-B4BF-468B-BB8C-0F6F58C0AE3E}" dt="2023-03-02T16:56:56.348" v="26" actId="20577"/>
      <pc:docMkLst>
        <pc:docMk/>
      </pc:docMkLst>
      <pc:sldChg chg="modNotesTx">
        <pc:chgData name="Nathalie Lambot" userId="4a17de31-e9ce-47d6-9472-3415d49e0c45" providerId="ADAL" clId="{6FEC0DCF-B4BF-468B-BB8C-0F6F58C0AE3E}" dt="2023-03-01T15:06:01.796" v="1" actId="6549"/>
        <pc:sldMkLst>
          <pc:docMk/>
          <pc:sldMk cId="3600598729" sldId="261"/>
        </pc:sldMkLst>
      </pc:sldChg>
      <pc:sldChg chg="modNotesTx">
        <pc:chgData name="Nathalie Lambot" userId="4a17de31-e9ce-47d6-9472-3415d49e0c45" providerId="ADAL" clId="{6FEC0DCF-B4BF-468B-BB8C-0F6F58C0AE3E}" dt="2023-03-01T15:06:04.906" v="2" actId="6549"/>
        <pc:sldMkLst>
          <pc:docMk/>
          <pc:sldMk cId="483595967" sldId="262"/>
        </pc:sldMkLst>
      </pc:sldChg>
      <pc:sldChg chg="modNotesTx">
        <pc:chgData name="Nathalie Lambot" userId="4a17de31-e9ce-47d6-9472-3415d49e0c45" providerId="ADAL" clId="{6FEC0DCF-B4BF-468B-BB8C-0F6F58C0AE3E}" dt="2023-03-01T15:06:16.244" v="4" actId="6549"/>
        <pc:sldMkLst>
          <pc:docMk/>
          <pc:sldMk cId="767308026" sldId="264"/>
        </pc:sldMkLst>
      </pc:sldChg>
      <pc:sldChg chg="modNotesTx">
        <pc:chgData name="Nathalie Lambot" userId="4a17de31-e9ce-47d6-9472-3415d49e0c45" providerId="ADAL" clId="{6FEC0DCF-B4BF-468B-BB8C-0F6F58C0AE3E}" dt="2023-03-01T15:05:58.987" v="0" actId="6549"/>
        <pc:sldMkLst>
          <pc:docMk/>
          <pc:sldMk cId="3669815714" sldId="315"/>
        </pc:sldMkLst>
      </pc:sldChg>
      <pc:sldChg chg="modSp mod modNotesTx">
        <pc:chgData name="Nathalie Lambot" userId="4a17de31-e9ce-47d6-9472-3415d49e0c45" providerId="ADAL" clId="{6FEC0DCF-B4BF-468B-BB8C-0F6F58C0AE3E}" dt="2023-03-02T16:56:56.348" v="26" actId="20577"/>
        <pc:sldMkLst>
          <pc:docMk/>
          <pc:sldMk cId="3882210745" sldId="318"/>
        </pc:sldMkLst>
        <pc:spChg chg="mod">
          <ac:chgData name="Nathalie Lambot" userId="4a17de31-e9ce-47d6-9472-3415d49e0c45" providerId="ADAL" clId="{6FEC0DCF-B4BF-468B-BB8C-0F6F58C0AE3E}" dt="2023-03-02T16:56:56.348" v="26" actId="20577"/>
          <ac:spMkLst>
            <pc:docMk/>
            <pc:sldMk cId="3882210745" sldId="318"/>
            <ac:spMk id="3" creationId="{A4DD1585-74A2-9B8B-C21A-99EB475CFE7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79738-9742-425E-A170-90D8B3769B66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3D114-F095-4F0F-9A61-0020CFC89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40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3D114-F095-4F0F-9A61-0020CFC89D5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14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3D114-F095-4F0F-9A61-0020CFC89D5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81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3D114-F095-4F0F-9A61-0020CFC89D5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785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3D114-F095-4F0F-9A61-0020CFC89D5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448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3D114-F095-4F0F-9A61-0020CFC89D5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250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6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: afgeronde hoeken 27">
            <a:extLst>
              <a:ext uri="{FF2B5EF4-FFF2-40B4-BE49-F238E27FC236}">
                <a16:creationId xmlns:a16="http://schemas.microsoft.com/office/drawing/2014/main" id="{AEDF88E9-A42E-FA4D-36F1-694EBD8FE56D}"/>
              </a:ext>
            </a:extLst>
          </p:cNvPr>
          <p:cNvSpPr/>
          <p:nvPr userDrawn="1"/>
        </p:nvSpPr>
        <p:spPr>
          <a:xfrm>
            <a:off x="747656" y="3429000"/>
            <a:ext cx="9130381" cy="2468461"/>
          </a:xfrm>
          <a:prstGeom prst="roundRect">
            <a:avLst>
              <a:gd name="adj" fmla="val 1046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33" name="Tijdelijke aanduiding voor afbeelding 32">
            <a:extLst>
              <a:ext uri="{FF2B5EF4-FFF2-40B4-BE49-F238E27FC236}">
                <a16:creationId xmlns:a16="http://schemas.microsoft.com/office/drawing/2014/main" id="{901995DC-56BD-911D-B7AF-A21032EA80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004756 w 12192000"/>
              <a:gd name="connsiteY0" fmla="*/ 3417888 h 6835776"/>
              <a:gd name="connsiteX1" fmla="*/ 747656 w 12192000"/>
              <a:gd name="connsiteY1" fmla="*/ 3674988 h 6835776"/>
              <a:gd name="connsiteX2" fmla="*/ 747656 w 12192000"/>
              <a:gd name="connsiteY2" fmla="*/ 5617784 h 6835776"/>
              <a:gd name="connsiteX3" fmla="*/ 1004756 w 12192000"/>
              <a:gd name="connsiteY3" fmla="*/ 5874884 h 6835776"/>
              <a:gd name="connsiteX4" fmla="*/ 8275500 w 12192000"/>
              <a:gd name="connsiteY4" fmla="*/ 5874884 h 6835776"/>
              <a:gd name="connsiteX5" fmla="*/ 8275500 w 12192000"/>
              <a:gd name="connsiteY5" fmla="*/ 6176260 h 6835776"/>
              <a:gd name="connsiteX6" fmla="*/ 8439447 w 12192000"/>
              <a:gd name="connsiteY6" fmla="*/ 6340207 h 6835776"/>
              <a:gd name="connsiteX7" fmla="*/ 11189853 w 12192000"/>
              <a:gd name="connsiteY7" fmla="*/ 6340207 h 6835776"/>
              <a:gd name="connsiteX8" fmla="*/ 11353800 w 12192000"/>
              <a:gd name="connsiteY8" fmla="*/ 6176260 h 6835776"/>
              <a:gd name="connsiteX9" fmla="*/ 11353800 w 12192000"/>
              <a:gd name="connsiteY9" fmla="*/ 5520489 h 6835776"/>
              <a:gd name="connsiteX10" fmla="*/ 11189853 w 12192000"/>
              <a:gd name="connsiteY10" fmla="*/ 5356542 h 6835776"/>
              <a:gd name="connsiteX11" fmla="*/ 9878292 w 12192000"/>
              <a:gd name="connsiteY11" fmla="*/ 5356542 h 6835776"/>
              <a:gd name="connsiteX12" fmla="*/ 9878292 w 12192000"/>
              <a:gd name="connsiteY12" fmla="*/ 3674988 h 6835776"/>
              <a:gd name="connsiteX13" fmla="*/ 9621192 w 12192000"/>
              <a:gd name="connsiteY13" fmla="*/ 3417888 h 6835776"/>
              <a:gd name="connsiteX14" fmla="*/ 0 w 12192000"/>
              <a:gd name="connsiteY14" fmla="*/ 0 h 6835776"/>
              <a:gd name="connsiteX15" fmla="*/ 12192000 w 12192000"/>
              <a:gd name="connsiteY15" fmla="*/ 0 h 6835776"/>
              <a:gd name="connsiteX16" fmla="*/ 12192000 w 12192000"/>
              <a:gd name="connsiteY16" fmla="*/ 6835776 h 6835776"/>
              <a:gd name="connsiteX17" fmla="*/ 0 w 12192000"/>
              <a:gd name="connsiteY17" fmla="*/ 6835776 h 683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6835776">
                <a:moveTo>
                  <a:pt x="1004756" y="3417888"/>
                </a:moveTo>
                <a:cubicBezTo>
                  <a:pt x="862764" y="3417888"/>
                  <a:pt x="747656" y="3532996"/>
                  <a:pt x="747656" y="3674988"/>
                </a:cubicBezTo>
                <a:lnTo>
                  <a:pt x="747656" y="5617784"/>
                </a:lnTo>
                <a:cubicBezTo>
                  <a:pt x="747656" y="5759776"/>
                  <a:pt x="862764" y="5874884"/>
                  <a:pt x="1004756" y="5874884"/>
                </a:cubicBezTo>
                <a:lnTo>
                  <a:pt x="8275500" y="5874884"/>
                </a:lnTo>
                <a:lnTo>
                  <a:pt x="8275500" y="6176260"/>
                </a:lnTo>
                <a:cubicBezTo>
                  <a:pt x="8275500" y="6266805"/>
                  <a:pt x="8348902" y="6340207"/>
                  <a:pt x="8439447" y="6340207"/>
                </a:cubicBezTo>
                <a:lnTo>
                  <a:pt x="11189853" y="6340207"/>
                </a:lnTo>
                <a:cubicBezTo>
                  <a:pt x="11280398" y="6340207"/>
                  <a:pt x="11353800" y="6266805"/>
                  <a:pt x="11353800" y="6176260"/>
                </a:cubicBezTo>
                <a:lnTo>
                  <a:pt x="11353800" y="5520489"/>
                </a:lnTo>
                <a:cubicBezTo>
                  <a:pt x="11353800" y="5429944"/>
                  <a:pt x="11280398" y="5356542"/>
                  <a:pt x="11189853" y="5356542"/>
                </a:cubicBezTo>
                <a:lnTo>
                  <a:pt x="9878292" y="5356542"/>
                </a:lnTo>
                <a:lnTo>
                  <a:pt x="9878292" y="3674988"/>
                </a:lnTo>
                <a:cubicBezTo>
                  <a:pt x="9878292" y="3532996"/>
                  <a:pt x="9763184" y="3417888"/>
                  <a:pt x="9621192" y="3417888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35776"/>
                </a:lnTo>
                <a:lnTo>
                  <a:pt x="0" y="6835776"/>
                </a:lnTo>
                <a:close/>
              </a:path>
            </a:pathLst>
          </a:custGeom>
          <a:noFill/>
        </p:spPr>
        <p:txBody>
          <a:bodyPr wrap="square" lIns="720000" tIns="720000" anchor="t">
            <a:noAutofit/>
          </a:bodyPr>
          <a:lstStyle>
            <a:lvl1pPr marL="0" indent="0" algn="l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330CBE8D-7D6C-F9E5-8A28-C83D09F0542D}"/>
              </a:ext>
            </a:extLst>
          </p:cNvPr>
          <p:cNvSpPr/>
          <p:nvPr userDrawn="1"/>
        </p:nvSpPr>
        <p:spPr>
          <a:xfrm>
            <a:off x="8281775" y="5367655"/>
            <a:ext cx="3078300" cy="98366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FCF62CC-FFB3-1B5D-D248-FE03F3D456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39838" y="5578500"/>
            <a:ext cx="2162175" cy="561975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C9BA4ADA-9E80-C907-463C-16F16BA7F7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84752" y="5042758"/>
            <a:ext cx="6968648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GB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 </a:t>
            </a:r>
            <a:endParaRPr lang="en-GB"/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80366E94-663D-170E-B92C-29FB5C6883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4752" y="3922457"/>
            <a:ext cx="8295678" cy="1089529"/>
          </a:xfrm>
        </p:spPr>
        <p:txBody>
          <a:bodyPr wrap="square"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defRPr lang="en-GB"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90000"/>
              </a:lnSpc>
            </a:pPr>
            <a:r>
              <a:rPr lang="nl-BE" sz="3600">
                <a:solidFill>
                  <a:schemeClr val="bg1"/>
                </a:solidFill>
              </a:rPr>
              <a:t>Place your presentation title </a:t>
            </a:r>
            <a:br>
              <a:rPr lang="nl-BE" sz="3600">
                <a:solidFill>
                  <a:schemeClr val="bg1"/>
                </a:solidFill>
              </a:rPr>
            </a:br>
            <a:r>
              <a:rPr lang="nl-BE" sz="3600">
                <a:solidFill>
                  <a:schemeClr val="bg1"/>
                </a:solidFill>
              </a:rPr>
              <a:t>here on one or multiple lines</a:t>
            </a:r>
            <a:endParaRPr lang="en-GB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5034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ext 2/3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648589-6A15-3312-F0AA-ABF08AE699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646"/>
          <a:stretch/>
        </p:blipFill>
        <p:spPr>
          <a:xfrm flipH="1" flipV="1">
            <a:off x="0" y="5668128"/>
            <a:ext cx="2277880" cy="1189871"/>
          </a:xfrm>
          <a:prstGeom prst="rect">
            <a:avLst/>
          </a:prstGeom>
        </p:spPr>
      </p:pic>
      <p:pic>
        <p:nvPicPr>
          <p:cNvPr id="8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9917937D-1E94-6F4A-9560-73A9D2EB57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1345" y="0"/>
            <a:ext cx="3400655" cy="22648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A7F76B5-7368-71FE-D48E-A66E7AFC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479821"/>
            <a:ext cx="10944225" cy="535531"/>
          </a:xfrm>
        </p:spPr>
        <p:txBody>
          <a:bodyPr wrap="square" lIns="0" anchor="t">
            <a:spAutoFit/>
          </a:bodyPr>
          <a:lstStyle>
            <a:lvl1pPr marL="0" algn="l" defTabSz="914400" rtl="0" eaLnBrk="1" latinLnBrk="0" hangingPunct="1">
              <a:defRPr lang="en-GB" sz="32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D1CFD9C-A829-3673-742B-17A38E493698}"/>
              </a:ext>
            </a:extLst>
          </p:cNvPr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gradFill flip="none" rotWithShape="1">
            <a:gsLst>
              <a:gs pos="0">
                <a:srgbClr val="9C4C94">
                  <a:alpha val="0"/>
                </a:srgbClr>
              </a:gs>
              <a:gs pos="50000">
                <a:srgbClr val="9C4C94"/>
              </a:gs>
              <a:gs pos="100000">
                <a:srgbClr val="9C4C94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0F12158-0529-9AC3-E817-6117B2679C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25075" y="6368832"/>
            <a:ext cx="1141178" cy="221198"/>
          </a:xfrm>
          <a:prstGeom prst="rect">
            <a:avLst/>
          </a:prstGeom>
        </p:spPr>
      </p:pic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748DA0B0-EDD2-30EE-7770-01359BA1C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449388"/>
            <a:ext cx="7065386" cy="4716462"/>
          </a:xfr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ijdelijke aanduiding voor voettekst 3">
            <a:extLst>
              <a:ext uri="{FF2B5EF4-FFF2-40B4-BE49-F238E27FC236}">
                <a16:creationId xmlns:a16="http://schemas.microsoft.com/office/drawing/2014/main" id="{97C0446B-24E1-5E63-444B-FFC73FBD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889" y="6327907"/>
            <a:ext cx="4114800" cy="307777"/>
          </a:xfrm>
          <a:noFill/>
        </p:spPr>
        <p:txBody>
          <a:bodyPr wrap="square" rtlCol="0">
            <a:spAutoFit/>
          </a:bodyPr>
          <a:lstStyle>
            <a:lvl1pPr>
              <a:defRPr lang="en-GB" sz="1400">
                <a:solidFill>
                  <a:schemeClr val="accent6"/>
                </a:solidFill>
              </a:defRPr>
            </a:lvl1pPr>
          </a:lstStyle>
          <a:p>
            <a:pPr algn="l"/>
            <a:r>
              <a:rPr lang="en-GB"/>
              <a:t>Plaats hier je voettekst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1A680C5-7218-0ED5-6F62-18EFD74F2B7E}"/>
              </a:ext>
            </a:extLst>
          </p:cNvPr>
          <p:cNvSpPr txBox="1"/>
          <p:nvPr userDrawn="1"/>
        </p:nvSpPr>
        <p:spPr>
          <a:xfrm>
            <a:off x="1" y="6327907"/>
            <a:ext cx="623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B19F539-17DC-4C92-9CE4-753147C22E7D}" type="slidenum">
              <a:rPr lang="en-GB" sz="1400" smtClean="0">
                <a:solidFill>
                  <a:schemeClr val="accent6"/>
                </a:solidFill>
              </a:rPr>
              <a:pPr algn="ctr"/>
              <a:t>‹#›</a:t>
            </a:fld>
            <a:endParaRPr lang="en-GB" sz="1400">
              <a:solidFill>
                <a:schemeClr val="accent6"/>
              </a:solidFill>
            </a:endParaRP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5D9AB7D1-0D91-9571-F022-717380CC827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042182" y="1449388"/>
            <a:ext cx="3529109" cy="4716462"/>
          </a:xfr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887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ext 1/3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648589-6A15-3312-F0AA-ABF08AE699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646"/>
          <a:stretch/>
        </p:blipFill>
        <p:spPr>
          <a:xfrm flipH="1" flipV="1">
            <a:off x="0" y="5668128"/>
            <a:ext cx="2277880" cy="1189871"/>
          </a:xfrm>
          <a:prstGeom prst="rect">
            <a:avLst/>
          </a:prstGeom>
        </p:spPr>
      </p:pic>
      <p:pic>
        <p:nvPicPr>
          <p:cNvPr id="8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9917937D-1E94-6F4A-9560-73A9D2EB57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1345" y="0"/>
            <a:ext cx="3400655" cy="22648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A7F76B5-7368-71FE-D48E-A66E7AFC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479821"/>
            <a:ext cx="10944225" cy="535531"/>
          </a:xfrm>
        </p:spPr>
        <p:txBody>
          <a:bodyPr wrap="square" lIns="0" anchor="t">
            <a:spAutoFit/>
          </a:bodyPr>
          <a:lstStyle>
            <a:lvl1pPr marL="0" algn="l" defTabSz="914400" rtl="0" eaLnBrk="1" latinLnBrk="0" hangingPunct="1">
              <a:defRPr lang="en-GB" sz="32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D1CFD9C-A829-3673-742B-17A38E493698}"/>
              </a:ext>
            </a:extLst>
          </p:cNvPr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gradFill flip="none" rotWithShape="1">
            <a:gsLst>
              <a:gs pos="0">
                <a:srgbClr val="9C4C94">
                  <a:alpha val="0"/>
                </a:srgbClr>
              </a:gs>
              <a:gs pos="50000">
                <a:srgbClr val="9C4C94"/>
              </a:gs>
              <a:gs pos="100000">
                <a:srgbClr val="9C4C94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0F12158-0529-9AC3-E817-6117B2679C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25075" y="6368832"/>
            <a:ext cx="1141178" cy="221198"/>
          </a:xfrm>
          <a:prstGeom prst="rect">
            <a:avLst/>
          </a:prstGeom>
        </p:spPr>
      </p:pic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748DA0B0-EDD2-30EE-7770-01359BA1C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299" y="1458557"/>
            <a:ext cx="3395973" cy="4707293"/>
          </a:xfr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ijdelijke aanduiding voor voettekst 3">
            <a:extLst>
              <a:ext uri="{FF2B5EF4-FFF2-40B4-BE49-F238E27FC236}">
                <a16:creationId xmlns:a16="http://schemas.microsoft.com/office/drawing/2014/main" id="{97C0446B-24E1-5E63-444B-FFC73FBD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889" y="6327907"/>
            <a:ext cx="4114800" cy="307777"/>
          </a:xfrm>
          <a:noFill/>
        </p:spPr>
        <p:txBody>
          <a:bodyPr wrap="square" rtlCol="0">
            <a:spAutoFit/>
          </a:bodyPr>
          <a:lstStyle>
            <a:lvl1pPr>
              <a:defRPr lang="en-GB" sz="1400">
                <a:solidFill>
                  <a:schemeClr val="accent6"/>
                </a:solidFill>
              </a:defRPr>
            </a:lvl1pPr>
          </a:lstStyle>
          <a:p>
            <a:pPr algn="l"/>
            <a:r>
              <a:rPr lang="en-GB"/>
              <a:t>Plaats hier je voettekst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1A680C5-7218-0ED5-6F62-18EFD74F2B7E}"/>
              </a:ext>
            </a:extLst>
          </p:cNvPr>
          <p:cNvSpPr txBox="1"/>
          <p:nvPr userDrawn="1"/>
        </p:nvSpPr>
        <p:spPr>
          <a:xfrm>
            <a:off x="1" y="6327907"/>
            <a:ext cx="623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B19F539-17DC-4C92-9CE4-753147C22E7D}" type="slidenum">
              <a:rPr lang="en-GB" sz="1400" smtClean="0">
                <a:solidFill>
                  <a:schemeClr val="accent6"/>
                </a:solidFill>
              </a:rPr>
              <a:pPr algn="ctr"/>
              <a:t>‹#›</a:t>
            </a:fld>
            <a:endParaRPr lang="en-GB" sz="1400">
              <a:solidFill>
                <a:schemeClr val="accent6"/>
              </a:solidFill>
            </a:endParaRP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5D9AB7D1-0D91-9571-F022-717380CC827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16414" y="1458557"/>
            <a:ext cx="7253290" cy="4707293"/>
          </a:xfr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116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648589-6A15-3312-F0AA-ABF08AE699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646"/>
          <a:stretch/>
        </p:blipFill>
        <p:spPr>
          <a:xfrm flipH="1" flipV="1">
            <a:off x="0" y="5668128"/>
            <a:ext cx="2277880" cy="1189871"/>
          </a:xfrm>
          <a:prstGeom prst="rect">
            <a:avLst/>
          </a:prstGeom>
        </p:spPr>
      </p:pic>
      <p:pic>
        <p:nvPicPr>
          <p:cNvPr id="8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9917937D-1E94-6F4A-9560-73A9D2EB57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1345" y="0"/>
            <a:ext cx="3400655" cy="22648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A7F76B5-7368-71FE-D48E-A66E7AFC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479821"/>
            <a:ext cx="10944225" cy="535531"/>
          </a:xfrm>
        </p:spPr>
        <p:txBody>
          <a:bodyPr wrap="square" lIns="0" anchor="t">
            <a:spAutoFit/>
          </a:bodyPr>
          <a:lstStyle>
            <a:lvl1pPr marL="0" algn="l" defTabSz="914400" rtl="0" eaLnBrk="1" latinLnBrk="0" hangingPunct="1">
              <a:defRPr lang="en-GB" sz="32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D1CFD9C-A829-3673-742B-17A38E493698}"/>
              </a:ext>
            </a:extLst>
          </p:cNvPr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gradFill flip="none" rotWithShape="1">
            <a:gsLst>
              <a:gs pos="0">
                <a:srgbClr val="9C4C94">
                  <a:alpha val="0"/>
                </a:srgbClr>
              </a:gs>
              <a:gs pos="50000">
                <a:srgbClr val="9C4C94"/>
              </a:gs>
              <a:gs pos="100000">
                <a:srgbClr val="9C4C94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0F12158-0529-9AC3-E817-6117B2679C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25075" y="6368832"/>
            <a:ext cx="1141178" cy="221198"/>
          </a:xfrm>
          <a:prstGeom prst="rect">
            <a:avLst/>
          </a:prstGeom>
        </p:spPr>
      </p:pic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748DA0B0-EDD2-30EE-7770-01359BA1C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299" y="1458557"/>
            <a:ext cx="7242176" cy="4707293"/>
          </a:xfr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ijdelijke aanduiding voor voettekst 3">
            <a:extLst>
              <a:ext uri="{FF2B5EF4-FFF2-40B4-BE49-F238E27FC236}">
                <a16:creationId xmlns:a16="http://schemas.microsoft.com/office/drawing/2014/main" id="{97C0446B-24E1-5E63-444B-FFC73FBD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889" y="6327907"/>
            <a:ext cx="4114800" cy="307777"/>
          </a:xfrm>
          <a:noFill/>
        </p:spPr>
        <p:txBody>
          <a:bodyPr wrap="square" rtlCol="0">
            <a:spAutoFit/>
          </a:bodyPr>
          <a:lstStyle>
            <a:lvl1pPr>
              <a:defRPr lang="en-GB" sz="1400">
                <a:solidFill>
                  <a:schemeClr val="accent6"/>
                </a:solidFill>
              </a:defRPr>
            </a:lvl1pPr>
          </a:lstStyle>
          <a:p>
            <a:pPr algn="l"/>
            <a:r>
              <a:rPr lang="en-GB"/>
              <a:t>Plaats hier je voettekst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1A680C5-7218-0ED5-6F62-18EFD74F2B7E}"/>
              </a:ext>
            </a:extLst>
          </p:cNvPr>
          <p:cNvSpPr txBox="1"/>
          <p:nvPr userDrawn="1"/>
        </p:nvSpPr>
        <p:spPr>
          <a:xfrm>
            <a:off x="1" y="6327907"/>
            <a:ext cx="623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B19F539-17DC-4C92-9CE4-753147C22E7D}" type="slidenum">
              <a:rPr lang="en-GB" sz="1400" smtClean="0">
                <a:solidFill>
                  <a:schemeClr val="accent6"/>
                </a:solidFill>
              </a:rPr>
              <a:pPr algn="ctr"/>
              <a:t>‹#›</a:t>
            </a:fld>
            <a:endParaRPr lang="en-GB" sz="1400">
              <a:solidFill>
                <a:schemeClr val="accent6"/>
              </a:solidFill>
            </a:endParaRPr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6F6C857B-0C99-45A1-758F-5EED2DA38E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13700" y="1449388"/>
            <a:ext cx="4178301" cy="4706937"/>
          </a:xfrm>
          <a:custGeom>
            <a:avLst/>
            <a:gdLst>
              <a:gd name="connsiteX0" fmla="*/ 308634 w 4178301"/>
              <a:gd name="connsiteY0" fmla="*/ 0 h 4706937"/>
              <a:gd name="connsiteX1" fmla="*/ 4178301 w 4178301"/>
              <a:gd name="connsiteY1" fmla="*/ 0 h 4706937"/>
              <a:gd name="connsiteX2" fmla="*/ 4178301 w 4178301"/>
              <a:gd name="connsiteY2" fmla="*/ 4706937 h 4706937"/>
              <a:gd name="connsiteX3" fmla="*/ 308634 w 4178301"/>
              <a:gd name="connsiteY3" fmla="*/ 4706937 h 4706937"/>
              <a:gd name="connsiteX4" fmla="*/ 0 w 4178301"/>
              <a:gd name="connsiteY4" fmla="*/ 4398303 h 4706937"/>
              <a:gd name="connsiteX5" fmla="*/ 0 w 4178301"/>
              <a:gd name="connsiteY5" fmla="*/ 308634 h 4706937"/>
              <a:gd name="connsiteX6" fmla="*/ 308634 w 4178301"/>
              <a:gd name="connsiteY6" fmla="*/ 0 h 470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78301" h="4706937">
                <a:moveTo>
                  <a:pt x="308634" y="0"/>
                </a:moveTo>
                <a:lnTo>
                  <a:pt x="4178301" y="0"/>
                </a:lnTo>
                <a:lnTo>
                  <a:pt x="4178301" y="4706937"/>
                </a:lnTo>
                <a:lnTo>
                  <a:pt x="308634" y="4706937"/>
                </a:lnTo>
                <a:cubicBezTo>
                  <a:pt x="138180" y="4706937"/>
                  <a:pt x="0" y="4568757"/>
                  <a:pt x="0" y="4398303"/>
                </a:cubicBezTo>
                <a:lnTo>
                  <a:pt x="0" y="308634"/>
                </a:lnTo>
                <a:cubicBezTo>
                  <a:pt x="0" y="138180"/>
                  <a:pt x="138180" y="0"/>
                  <a:pt x="30863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3041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648589-6A15-3312-F0AA-ABF08AE699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646"/>
          <a:stretch/>
        </p:blipFill>
        <p:spPr>
          <a:xfrm flipH="1" flipV="1">
            <a:off x="0" y="5668128"/>
            <a:ext cx="2277880" cy="1189871"/>
          </a:xfrm>
          <a:prstGeom prst="rect">
            <a:avLst/>
          </a:prstGeom>
        </p:spPr>
      </p:pic>
      <p:pic>
        <p:nvPicPr>
          <p:cNvPr id="8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9917937D-1E94-6F4A-9560-73A9D2EB57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1345" y="0"/>
            <a:ext cx="3400655" cy="22648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A7F76B5-7368-71FE-D48E-A66E7AFC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479821"/>
            <a:ext cx="10944225" cy="535531"/>
          </a:xfrm>
        </p:spPr>
        <p:txBody>
          <a:bodyPr wrap="square" lIns="0" anchor="t">
            <a:spAutoFit/>
          </a:bodyPr>
          <a:lstStyle>
            <a:lvl1pPr marL="0" algn="l" defTabSz="914400" rtl="0" eaLnBrk="1" latinLnBrk="0" hangingPunct="1">
              <a:defRPr lang="en-GB" sz="32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D1CFD9C-A829-3673-742B-17A38E493698}"/>
              </a:ext>
            </a:extLst>
          </p:cNvPr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gradFill flip="none" rotWithShape="1">
            <a:gsLst>
              <a:gs pos="0">
                <a:srgbClr val="9C4C94">
                  <a:alpha val="0"/>
                </a:srgbClr>
              </a:gs>
              <a:gs pos="50000">
                <a:srgbClr val="9C4C94"/>
              </a:gs>
              <a:gs pos="100000">
                <a:srgbClr val="9C4C94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0F12158-0529-9AC3-E817-6117B2679C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25075" y="6368832"/>
            <a:ext cx="1141178" cy="221198"/>
          </a:xfrm>
          <a:prstGeom prst="rect">
            <a:avLst/>
          </a:prstGeom>
        </p:spPr>
      </p:pic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748DA0B0-EDD2-30EE-7770-01359BA1C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5936" y="1458557"/>
            <a:ext cx="7242176" cy="4707293"/>
          </a:xfr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ijdelijke aanduiding voor voettekst 3">
            <a:extLst>
              <a:ext uri="{FF2B5EF4-FFF2-40B4-BE49-F238E27FC236}">
                <a16:creationId xmlns:a16="http://schemas.microsoft.com/office/drawing/2014/main" id="{97C0446B-24E1-5E63-444B-FFC73FBD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889" y="6327907"/>
            <a:ext cx="4114800" cy="307777"/>
          </a:xfrm>
          <a:noFill/>
        </p:spPr>
        <p:txBody>
          <a:bodyPr wrap="square" rtlCol="0">
            <a:spAutoFit/>
          </a:bodyPr>
          <a:lstStyle>
            <a:lvl1pPr>
              <a:defRPr lang="en-GB" sz="1400">
                <a:solidFill>
                  <a:schemeClr val="accent6"/>
                </a:solidFill>
              </a:defRPr>
            </a:lvl1pPr>
          </a:lstStyle>
          <a:p>
            <a:pPr algn="l"/>
            <a:r>
              <a:rPr lang="en-GB"/>
              <a:t>Plaats hier je voettekst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1A680C5-7218-0ED5-6F62-18EFD74F2B7E}"/>
              </a:ext>
            </a:extLst>
          </p:cNvPr>
          <p:cNvSpPr txBox="1"/>
          <p:nvPr userDrawn="1"/>
        </p:nvSpPr>
        <p:spPr>
          <a:xfrm>
            <a:off x="1" y="6327907"/>
            <a:ext cx="623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B19F539-17DC-4C92-9CE4-753147C22E7D}" type="slidenum">
              <a:rPr lang="en-GB" sz="1400" smtClean="0">
                <a:solidFill>
                  <a:schemeClr val="accent6"/>
                </a:solidFill>
              </a:rPr>
              <a:pPr algn="ctr"/>
              <a:t>‹#›</a:t>
            </a:fld>
            <a:endParaRPr lang="en-GB" sz="1400">
              <a:solidFill>
                <a:schemeClr val="accent6"/>
              </a:solidFill>
            </a:endParaRPr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4CE1F0E1-E320-6201-7D40-E929FECAB9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458913"/>
            <a:ext cx="4151313" cy="4706937"/>
          </a:xfrm>
          <a:custGeom>
            <a:avLst/>
            <a:gdLst>
              <a:gd name="connsiteX0" fmla="*/ 0 w 4151313"/>
              <a:gd name="connsiteY0" fmla="*/ 0 h 4706937"/>
              <a:gd name="connsiteX1" fmla="*/ 3889325 w 4151313"/>
              <a:gd name="connsiteY1" fmla="*/ 0 h 4706937"/>
              <a:gd name="connsiteX2" fmla="*/ 4151313 w 4151313"/>
              <a:gd name="connsiteY2" fmla="*/ 261988 h 4706937"/>
              <a:gd name="connsiteX3" fmla="*/ 4151313 w 4151313"/>
              <a:gd name="connsiteY3" fmla="*/ 4444949 h 4706937"/>
              <a:gd name="connsiteX4" fmla="*/ 3889325 w 4151313"/>
              <a:gd name="connsiteY4" fmla="*/ 4706937 h 4706937"/>
              <a:gd name="connsiteX5" fmla="*/ 0 w 4151313"/>
              <a:gd name="connsiteY5" fmla="*/ 4706937 h 470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1313" h="4706937">
                <a:moveTo>
                  <a:pt x="0" y="0"/>
                </a:moveTo>
                <a:lnTo>
                  <a:pt x="3889325" y="0"/>
                </a:lnTo>
                <a:cubicBezTo>
                  <a:pt x="4034017" y="0"/>
                  <a:pt x="4151313" y="117296"/>
                  <a:pt x="4151313" y="261988"/>
                </a:cubicBezTo>
                <a:lnTo>
                  <a:pt x="4151313" y="4444949"/>
                </a:lnTo>
                <a:cubicBezTo>
                  <a:pt x="4151313" y="4589641"/>
                  <a:pt x="4034017" y="4706937"/>
                  <a:pt x="3889325" y="4706937"/>
                </a:cubicBezTo>
                <a:lnTo>
                  <a:pt x="0" y="470693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0717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648589-6A15-3312-F0AA-ABF08AE699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646"/>
          <a:stretch/>
        </p:blipFill>
        <p:spPr>
          <a:xfrm flipH="1" flipV="1">
            <a:off x="0" y="5668128"/>
            <a:ext cx="2277880" cy="1189871"/>
          </a:xfrm>
          <a:prstGeom prst="rect">
            <a:avLst/>
          </a:prstGeom>
        </p:spPr>
      </p:pic>
      <p:pic>
        <p:nvPicPr>
          <p:cNvPr id="8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9917937D-1E94-6F4A-9560-73A9D2EB57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1345" y="0"/>
            <a:ext cx="3400655" cy="22648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A7F76B5-7368-71FE-D48E-A66E7AFC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479821"/>
            <a:ext cx="10944225" cy="535531"/>
          </a:xfrm>
        </p:spPr>
        <p:txBody>
          <a:bodyPr wrap="square" lIns="0" anchor="t">
            <a:spAutoFit/>
          </a:bodyPr>
          <a:lstStyle>
            <a:lvl1pPr marL="0" algn="l" defTabSz="914400" rtl="0" eaLnBrk="1" latinLnBrk="0" hangingPunct="1">
              <a:defRPr lang="en-GB" sz="32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D1CFD9C-A829-3673-742B-17A38E493698}"/>
              </a:ext>
            </a:extLst>
          </p:cNvPr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gradFill flip="none" rotWithShape="1">
            <a:gsLst>
              <a:gs pos="0">
                <a:srgbClr val="9C4C94">
                  <a:alpha val="0"/>
                </a:srgbClr>
              </a:gs>
              <a:gs pos="50000">
                <a:srgbClr val="9C4C94"/>
              </a:gs>
              <a:gs pos="100000">
                <a:srgbClr val="9C4C94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0F12158-0529-9AC3-E817-6117B2679C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25075" y="6368832"/>
            <a:ext cx="1141178" cy="221198"/>
          </a:xfrm>
          <a:prstGeom prst="rect">
            <a:avLst/>
          </a:prstGeom>
        </p:spPr>
      </p:pic>
      <p:sp>
        <p:nvSpPr>
          <p:cNvPr id="20" name="Tijdelijke aanduiding voor voettekst 3">
            <a:extLst>
              <a:ext uri="{FF2B5EF4-FFF2-40B4-BE49-F238E27FC236}">
                <a16:creationId xmlns:a16="http://schemas.microsoft.com/office/drawing/2014/main" id="{97C0446B-24E1-5E63-444B-FFC73FBD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889" y="6327907"/>
            <a:ext cx="4114800" cy="307777"/>
          </a:xfrm>
          <a:noFill/>
        </p:spPr>
        <p:txBody>
          <a:bodyPr wrap="square" rtlCol="0">
            <a:spAutoFit/>
          </a:bodyPr>
          <a:lstStyle>
            <a:lvl1pPr>
              <a:defRPr lang="en-GB" sz="1400">
                <a:solidFill>
                  <a:schemeClr val="accent6"/>
                </a:solidFill>
              </a:defRPr>
            </a:lvl1pPr>
          </a:lstStyle>
          <a:p>
            <a:pPr algn="l"/>
            <a:r>
              <a:rPr lang="en-GB"/>
              <a:t>Plaats hier je voettekst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1A680C5-7218-0ED5-6F62-18EFD74F2B7E}"/>
              </a:ext>
            </a:extLst>
          </p:cNvPr>
          <p:cNvSpPr txBox="1"/>
          <p:nvPr userDrawn="1"/>
        </p:nvSpPr>
        <p:spPr>
          <a:xfrm>
            <a:off x="1" y="6327907"/>
            <a:ext cx="623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B19F539-17DC-4C92-9CE4-753147C22E7D}" type="slidenum">
              <a:rPr lang="en-GB" sz="1400" smtClean="0">
                <a:solidFill>
                  <a:schemeClr val="accent6"/>
                </a:solidFill>
              </a:rPr>
              <a:pPr algn="ctr"/>
              <a:t>‹#›</a:t>
            </a:fld>
            <a:endParaRPr lang="en-GB" sz="1400">
              <a:solidFill>
                <a:schemeClr val="accent6"/>
              </a:solidFill>
            </a:endParaRPr>
          </a:p>
        </p:txBody>
      </p:sp>
      <p:sp>
        <p:nvSpPr>
          <p:cNvPr id="4" name="Tijdelijke aanduiding voor grafiek 3">
            <a:extLst>
              <a:ext uri="{FF2B5EF4-FFF2-40B4-BE49-F238E27FC236}">
                <a16:creationId xmlns:a16="http://schemas.microsoft.com/office/drawing/2014/main" id="{DCE4397E-84C0-A855-5BE2-96CD2A35D832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23888" y="1449388"/>
            <a:ext cx="10944225" cy="471646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2016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Graph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648589-6A15-3312-F0AA-ABF08AE699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646"/>
          <a:stretch/>
        </p:blipFill>
        <p:spPr>
          <a:xfrm flipH="1" flipV="1">
            <a:off x="0" y="5668128"/>
            <a:ext cx="2277880" cy="1189871"/>
          </a:xfrm>
          <a:prstGeom prst="rect">
            <a:avLst/>
          </a:prstGeom>
        </p:spPr>
      </p:pic>
      <p:pic>
        <p:nvPicPr>
          <p:cNvPr id="8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9917937D-1E94-6F4A-9560-73A9D2EB57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1345" y="0"/>
            <a:ext cx="3400655" cy="22648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A7F76B5-7368-71FE-D48E-A66E7AFC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479821"/>
            <a:ext cx="10944225" cy="535531"/>
          </a:xfrm>
        </p:spPr>
        <p:txBody>
          <a:bodyPr wrap="square" lIns="0" anchor="t">
            <a:spAutoFit/>
          </a:bodyPr>
          <a:lstStyle>
            <a:lvl1pPr marL="0" algn="l" defTabSz="914400" rtl="0" eaLnBrk="1" latinLnBrk="0" hangingPunct="1">
              <a:defRPr lang="en-GB" sz="32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D1CFD9C-A829-3673-742B-17A38E493698}"/>
              </a:ext>
            </a:extLst>
          </p:cNvPr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gradFill flip="none" rotWithShape="1">
            <a:gsLst>
              <a:gs pos="0">
                <a:srgbClr val="9C4C94">
                  <a:alpha val="0"/>
                </a:srgbClr>
              </a:gs>
              <a:gs pos="50000">
                <a:srgbClr val="9C4C94"/>
              </a:gs>
              <a:gs pos="100000">
                <a:srgbClr val="9C4C94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0F12158-0529-9AC3-E817-6117B2679C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25075" y="6368832"/>
            <a:ext cx="1141178" cy="221198"/>
          </a:xfrm>
          <a:prstGeom prst="rect">
            <a:avLst/>
          </a:prstGeom>
        </p:spPr>
      </p:pic>
      <p:sp>
        <p:nvSpPr>
          <p:cNvPr id="20" name="Tijdelijke aanduiding voor voettekst 3">
            <a:extLst>
              <a:ext uri="{FF2B5EF4-FFF2-40B4-BE49-F238E27FC236}">
                <a16:creationId xmlns:a16="http://schemas.microsoft.com/office/drawing/2014/main" id="{97C0446B-24E1-5E63-444B-FFC73FBD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889" y="6327907"/>
            <a:ext cx="4114800" cy="307777"/>
          </a:xfrm>
          <a:noFill/>
        </p:spPr>
        <p:txBody>
          <a:bodyPr wrap="square" rtlCol="0">
            <a:spAutoFit/>
          </a:bodyPr>
          <a:lstStyle>
            <a:lvl1pPr>
              <a:defRPr lang="en-GB" sz="1400">
                <a:solidFill>
                  <a:schemeClr val="accent6"/>
                </a:solidFill>
              </a:defRPr>
            </a:lvl1pPr>
          </a:lstStyle>
          <a:p>
            <a:pPr algn="l"/>
            <a:r>
              <a:rPr lang="en-GB"/>
              <a:t>Plaats hier je voettekst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1A680C5-7218-0ED5-6F62-18EFD74F2B7E}"/>
              </a:ext>
            </a:extLst>
          </p:cNvPr>
          <p:cNvSpPr txBox="1"/>
          <p:nvPr userDrawn="1"/>
        </p:nvSpPr>
        <p:spPr>
          <a:xfrm>
            <a:off x="1" y="6327907"/>
            <a:ext cx="623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B19F539-17DC-4C92-9CE4-753147C22E7D}" type="slidenum">
              <a:rPr lang="en-GB" sz="1400" smtClean="0">
                <a:solidFill>
                  <a:schemeClr val="accent6"/>
                </a:solidFill>
              </a:rPr>
              <a:pPr algn="ctr"/>
              <a:t>‹#›</a:t>
            </a:fld>
            <a:endParaRPr lang="en-GB" sz="1400">
              <a:solidFill>
                <a:schemeClr val="accent6"/>
              </a:solidFill>
            </a:endParaRP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5D9AB7D1-0D91-9571-F022-717380CC827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114063" y="1458557"/>
            <a:ext cx="7454050" cy="4707293"/>
          </a:xfr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28825984-F657-2E84-6CDE-FF856F382B24}"/>
              </a:ext>
            </a:extLst>
          </p:cNvPr>
          <p:cNvSpPr/>
          <p:nvPr userDrawn="1"/>
        </p:nvSpPr>
        <p:spPr>
          <a:xfrm>
            <a:off x="-1" y="1458558"/>
            <a:ext cx="3867463" cy="4599342"/>
          </a:xfrm>
          <a:custGeom>
            <a:avLst/>
            <a:gdLst>
              <a:gd name="connsiteX0" fmla="*/ 16167 w 3867463"/>
              <a:gd name="connsiteY0" fmla="*/ 0 h 4599342"/>
              <a:gd name="connsiteX1" fmla="*/ 3356908 w 3867463"/>
              <a:gd name="connsiteY1" fmla="*/ 0 h 4599342"/>
              <a:gd name="connsiteX2" fmla="*/ 3867463 w 3867463"/>
              <a:gd name="connsiteY2" fmla="*/ 510555 h 4599342"/>
              <a:gd name="connsiteX3" fmla="*/ 3867463 w 3867463"/>
              <a:gd name="connsiteY3" fmla="*/ 4088787 h 4599342"/>
              <a:gd name="connsiteX4" fmla="*/ 3356908 w 3867463"/>
              <a:gd name="connsiteY4" fmla="*/ 4599342 h 4599342"/>
              <a:gd name="connsiteX5" fmla="*/ 16167 w 3867463"/>
              <a:gd name="connsiteY5" fmla="*/ 4599342 h 4599342"/>
              <a:gd name="connsiteX6" fmla="*/ 0 w 3867463"/>
              <a:gd name="connsiteY6" fmla="*/ 4597713 h 4599342"/>
              <a:gd name="connsiteX7" fmla="*/ 0 w 3867463"/>
              <a:gd name="connsiteY7" fmla="*/ 1630 h 459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7463" h="4599342">
                <a:moveTo>
                  <a:pt x="16167" y="0"/>
                </a:moveTo>
                <a:lnTo>
                  <a:pt x="3356908" y="0"/>
                </a:lnTo>
                <a:cubicBezTo>
                  <a:pt x="3638880" y="0"/>
                  <a:pt x="3867463" y="228583"/>
                  <a:pt x="3867463" y="510555"/>
                </a:cubicBezTo>
                <a:lnTo>
                  <a:pt x="3867463" y="4088787"/>
                </a:lnTo>
                <a:cubicBezTo>
                  <a:pt x="3867463" y="4370759"/>
                  <a:pt x="3638880" y="4599342"/>
                  <a:pt x="3356908" y="4599342"/>
                </a:cubicBezTo>
                <a:lnTo>
                  <a:pt x="16167" y="4599342"/>
                </a:lnTo>
                <a:lnTo>
                  <a:pt x="0" y="4597713"/>
                </a:lnTo>
                <a:lnTo>
                  <a:pt x="0" y="16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670A3E5-0737-74D5-EC59-137621B959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4039" y="5810058"/>
            <a:ext cx="459698" cy="459698"/>
          </a:xfrm>
          <a:prstGeom prst="rect">
            <a:avLst/>
          </a:prstGeom>
        </p:spPr>
      </p:pic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BB68958-EDD7-407C-A0DD-DDEB286ADC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932" y="1828090"/>
            <a:ext cx="2859244" cy="386027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7318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648589-6A15-3312-F0AA-ABF08AE699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646"/>
          <a:stretch/>
        </p:blipFill>
        <p:spPr>
          <a:xfrm flipH="1" flipV="1">
            <a:off x="0" y="5668128"/>
            <a:ext cx="2277880" cy="1189871"/>
          </a:xfrm>
          <a:prstGeom prst="rect">
            <a:avLst/>
          </a:prstGeom>
        </p:spPr>
      </p:pic>
      <p:pic>
        <p:nvPicPr>
          <p:cNvPr id="8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9917937D-1E94-6F4A-9560-73A9D2EB57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1345" y="0"/>
            <a:ext cx="3400655" cy="22648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A7F76B5-7368-71FE-D48E-A66E7AFC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479821"/>
            <a:ext cx="10944225" cy="535531"/>
          </a:xfrm>
        </p:spPr>
        <p:txBody>
          <a:bodyPr wrap="square" lIns="0" anchor="t">
            <a:spAutoFit/>
          </a:bodyPr>
          <a:lstStyle>
            <a:lvl1pPr marL="0" algn="l" defTabSz="914400" rtl="0" eaLnBrk="1" latinLnBrk="0" hangingPunct="1">
              <a:defRPr lang="en-GB" sz="32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D1CFD9C-A829-3673-742B-17A38E493698}"/>
              </a:ext>
            </a:extLst>
          </p:cNvPr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gradFill flip="none" rotWithShape="1">
            <a:gsLst>
              <a:gs pos="0">
                <a:srgbClr val="9C4C94">
                  <a:alpha val="0"/>
                </a:srgbClr>
              </a:gs>
              <a:gs pos="50000">
                <a:srgbClr val="9C4C94"/>
              </a:gs>
              <a:gs pos="100000">
                <a:srgbClr val="9C4C94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0F12158-0529-9AC3-E817-6117B2679C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25075" y="6368832"/>
            <a:ext cx="1141178" cy="221198"/>
          </a:xfrm>
          <a:prstGeom prst="rect">
            <a:avLst/>
          </a:prstGeom>
        </p:spPr>
      </p:pic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748DA0B0-EDD2-30EE-7770-01359BA1C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218" y="1449388"/>
            <a:ext cx="3525932" cy="4716462"/>
          </a:xfr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ijdelijke aanduiding voor voettekst 3">
            <a:extLst>
              <a:ext uri="{FF2B5EF4-FFF2-40B4-BE49-F238E27FC236}">
                <a16:creationId xmlns:a16="http://schemas.microsoft.com/office/drawing/2014/main" id="{97C0446B-24E1-5E63-444B-FFC73FBD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889" y="6327907"/>
            <a:ext cx="4114800" cy="307777"/>
          </a:xfrm>
          <a:noFill/>
        </p:spPr>
        <p:txBody>
          <a:bodyPr wrap="square" rtlCol="0">
            <a:spAutoFit/>
          </a:bodyPr>
          <a:lstStyle>
            <a:lvl1pPr>
              <a:defRPr lang="en-GB" sz="1400">
                <a:solidFill>
                  <a:schemeClr val="accent6"/>
                </a:solidFill>
              </a:defRPr>
            </a:lvl1pPr>
          </a:lstStyle>
          <a:p>
            <a:pPr algn="l"/>
            <a:r>
              <a:rPr lang="en-GB"/>
              <a:t>Plaats hier je voettekst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1A680C5-7218-0ED5-6F62-18EFD74F2B7E}"/>
              </a:ext>
            </a:extLst>
          </p:cNvPr>
          <p:cNvSpPr txBox="1"/>
          <p:nvPr userDrawn="1"/>
        </p:nvSpPr>
        <p:spPr>
          <a:xfrm>
            <a:off x="1" y="6327907"/>
            <a:ext cx="623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B19F539-17DC-4C92-9CE4-753147C22E7D}" type="slidenum">
              <a:rPr lang="en-GB" sz="1400" smtClean="0">
                <a:solidFill>
                  <a:schemeClr val="accent6"/>
                </a:solidFill>
              </a:rPr>
              <a:pPr algn="ctr"/>
              <a:t>‹#›</a:t>
            </a:fld>
            <a:endParaRPr lang="en-GB" sz="1400">
              <a:solidFill>
                <a:schemeClr val="accent6"/>
              </a:solidFill>
            </a:endParaRP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9B71BEF3-7DD5-8820-BC60-20438E794965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042180" y="1449388"/>
            <a:ext cx="3525932" cy="4716462"/>
          </a:xfr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B75B8594-E577-C7C7-749F-588A922D69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37699" y="1449388"/>
            <a:ext cx="3525932" cy="4716462"/>
          </a:xfr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4864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s &amp; Figures - 3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jdelijke aanduiding voor afbeelding 24">
            <a:extLst>
              <a:ext uri="{FF2B5EF4-FFF2-40B4-BE49-F238E27FC236}">
                <a16:creationId xmlns:a16="http://schemas.microsoft.com/office/drawing/2014/main" id="{EBDC878E-699B-014F-7BE6-9C5C97AE28E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1903" y="1449388"/>
            <a:ext cx="4741785" cy="4716462"/>
          </a:xfrm>
          <a:prstGeom prst="roundRect">
            <a:avLst>
              <a:gd name="adj" fmla="val 8754"/>
            </a:avLst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3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235A5025-8CE0-1A43-0F26-13B3076E5C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19"/>
          <a:stretch/>
        </p:blipFill>
        <p:spPr>
          <a:xfrm rot="5400000" flipH="1">
            <a:off x="6147356" y="809513"/>
            <a:ext cx="6858000" cy="5238974"/>
          </a:xfrm>
          <a:prstGeom prst="rect">
            <a:avLst/>
          </a:prstGeom>
        </p:spPr>
      </p:pic>
      <p:sp>
        <p:nvSpPr>
          <p:cNvPr id="42" name="Tijdelijke aanduiding voor tekst 41">
            <a:extLst>
              <a:ext uri="{FF2B5EF4-FFF2-40B4-BE49-F238E27FC236}">
                <a16:creationId xmlns:a16="http://schemas.microsoft.com/office/drawing/2014/main" id="{AEECC001-552B-9A17-0CA7-A3401D9C07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712" y="1753702"/>
            <a:ext cx="7620288" cy="1319212"/>
          </a:xfrm>
          <a:custGeom>
            <a:avLst/>
            <a:gdLst>
              <a:gd name="connsiteX0" fmla="*/ 331835 w 7620288"/>
              <a:gd name="connsiteY0" fmla="*/ 0 h 1319212"/>
              <a:gd name="connsiteX1" fmla="*/ 7620288 w 7620288"/>
              <a:gd name="connsiteY1" fmla="*/ 0 h 1319212"/>
              <a:gd name="connsiteX2" fmla="*/ 7620288 w 7620288"/>
              <a:gd name="connsiteY2" fmla="*/ 1319212 h 1319212"/>
              <a:gd name="connsiteX3" fmla="*/ 331835 w 7620288"/>
              <a:gd name="connsiteY3" fmla="*/ 1319212 h 1319212"/>
              <a:gd name="connsiteX4" fmla="*/ 0 w 7620288"/>
              <a:gd name="connsiteY4" fmla="*/ 987377 h 1319212"/>
              <a:gd name="connsiteX5" fmla="*/ 0 w 7620288"/>
              <a:gd name="connsiteY5" fmla="*/ 331835 h 1319212"/>
              <a:gd name="connsiteX6" fmla="*/ 331835 w 7620288"/>
              <a:gd name="connsiteY6" fmla="*/ 0 h 131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0288" h="1319212">
                <a:moveTo>
                  <a:pt x="331835" y="0"/>
                </a:moveTo>
                <a:lnTo>
                  <a:pt x="7620288" y="0"/>
                </a:lnTo>
                <a:lnTo>
                  <a:pt x="7620288" y="1319212"/>
                </a:lnTo>
                <a:lnTo>
                  <a:pt x="331835" y="1319212"/>
                </a:lnTo>
                <a:cubicBezTo>
                  <a:pt x="148568" y="1319212"/>
                  <a:pt x="0" y="1170644"/>
                  <a:pt x="0" y="987377"/>
                </a:cubicBezTo>
                <a:lnTo>
                  <a:pt x="0" y="331835"/>
                </a:lnTo>
                <a:cubicBezTo>
                  <a:pt x="0" y="148568"/>
                  <a:pt x="148568" y="0"/>
                  <a:pt x="331835" y="0"/>
                </a:cubicBezTo>
                <a:close/>
              </a:path>
            </a:pathLst>
          </a:custGeom>
          <a:solidFill>
            <a:srgbClr val="F2F2F2"/>
          </a:solidFill>
        </p:spPr>
        <p:txBody>
          <a:bodyPr wrap="square" lIns="360000" anchor="ctr">
            <a:noAutofit/>
          </a:bodyPr>
          <a:lstStyle>
            <a:lvl1pPr>
              <a:lnSpc>
                <a:spcPct val="80000"/>
              </a:lnSpc>
              <a:defRPr lang="nl-NL" sz="32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80000"/>
              </a:lnSpc>
              <a:buNone/>
              <a:defRPr lang="nl-NL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nl-NL"/>
              <a:t>Number</a:t>
            </a:r>
          </a:p>
          <a:p>
            <a:pPr lvl="1"/>
            <a:r>
              <a:rPr lang="nl-NL"/>
              <a:t>quantity</a:t>
            </a:r>
          </a:p>
        </p:txBody>
      </p:sp>
      <p:sp>
        <p:nvSpPr>
          <p:cNvPr id="43" name="Tijdelijke aanduiding voor tekst 42">
            <a:extLst>
              <a:ext uri="{FF2B5EF4-FFF2-40B4-BE49-F238E27FC236}">
                <a16:creationId xmlns:a16="http://schemas.microsoft.com/office/drawing/2014/main" id="{CB1D8A3E-6C5F-6F0C-FBE6-10B3D9D0D8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1712" y="3181971"/>
            <a:ext cx="7620288" cy="1319212"/>
          </a:xfrm>
          <a:custGeom>
            <a:avLst/>
            <a:gdLst>
              <a:gd name="connsiteX0" fmla="*/ 331835 w 7620288"/>
              <a:gd name="connsiteY0" fmla="*/ 0 h 1319212"/>
              <a:gd name="connsiteX1" fmla="*/ 7620288 w 7620288"/>
              <a:gd name="connsiteY1" fmla="*/ 0 h 1319212"/>
              <a:gd name="connsiteX2" fmla="*/ 7620288 w 7620288"/>
              <a:gd name="connsiteY2" fmla="*/ 1319212 h 1319212"/>
              <a:gd name="connsiteX3" fmla="*/ 331835 w 7620288"/>
              <a:gd name="connsiteY3" fmla="*/ 1319212 h 1319212"/>
              <a:gd name="connsiteX4" fmla="*/ 0 w 7620288"/>
              <a:gd name="connsiteY4" fmla="*/ 987377 h 1319212"/>
              <a:gd name="connsiteX5" fmla="*/ 0 w 7620288"/>
              <a:gd name="connsiteY5" fmla="*/ 331835 h 1319212"/>
              <a:gd name="connsiteX6" fmla="*/ 331835 w 7620288"/>
              <a:gd name="connsiteY6" fmla="*/ 0 h 131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0288" h="1319212">
                <a:moveTo>
                  <a:pt x="331835" y="0"/>
                </a:moveTo>
                <a:lnTo>
                  <a:pt x="7620288" y="0"/>
                </a:lnTo>
                <a:lnTo>
                  <a:pt x="7620288" y="1319212"/>
                </a:lnTo>
                <a:lnTo>
                  <a:pt x="331835" y="1319212"/>
                </a:lnTo>
                <a:cubicBezTo>
                  <a:pt x="148568" y="1319212"/>
                  <a:pt x="0" y="1170644"/>
                  <a:pt x="0" y="987377"/>
                </a:cubicBezTo>
                <a:lnTo>
                  <a:pt x="0" y="331835"/>
                </a:lnTo>
                <a:cubicBezTo>
                  <a:pt x="0" y="148568"/>
                  <a:pt x="148568" y="0"/>
                  <a:pt x="331835" y="0"/>
                </a:cubicBezTo>
                <a:close/>
              </a:path>
            </a:pathLst>
          </a:custGeom>
          <a:solidFill>
            <a:srgbClr val="F2F2F2"/>
          </a:solidFill>
        </p:spPr>
        <p:txBody>
          <a:bodyPr wrap="square" lIns="360000" anchor="ctr">
            <a:noAutofit/>
          </a:bodyPr>
          <a:lstStyle>
            <a:lvl1pPr>
              <a:lnSpc>
                <a:spcPct val="80000"/>
              </a:lnSpc>
              <a:defRPr lang="nl-NL" sz="32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80000"/>
              </a:lnSpc>
              <a:buNone/>
              <a:defRPr lang="nl-NL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nl-NL"/>
              <a:t>Number</a:t>
            </a:r>
          </a:p>
          <a:p>
            <a:pPr lvl="1"/>
            <a:r>
              <a:rPr lang="nl-NL"/>
              <a:t>quantity</a:t>
            </a:r>
          </a:p>
        </p:txBody>
      </p:sp>
      <p:sp>
        <p:nvSpPr>
          <p:cNvPr id="44" name="Tijdelijke aanduiding voor tekst 43">
            <a:extLst>
              <a:ext uri="{FF2B5EF4-FFF2-40B4-BE49-F238E27FC236}">
                <a16:creationId xmlns:a16="http://schemas.microsoft.com/office/drawing/2014/main" id="{C0C3B417-0AA5-8D5B-F273-560E2E9D6F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1712" y="4610239"/>
            <a:ext cx="7620288" cy="1319212"/>
          </a:xfrm>
          <a:custGeom>
            <a:avLst/>
            <a:gdLst>
              <a:gd name="connsiteX0" fmla="*/ 331835 w 7620288"/>
              <a:gd name="connsiteY0" fmla="*/ 0 h 1319212"/>
              <a:gd name="connsiteX1" fmla="*/ 7620288 w 7620288"/>
              <a:gd name="connsiteY1" fmla="*/ 0 h 1319212"/>
              <a:gd name="connsiteX2" fmla="*/ 7620288 w 7620288"/>
              <a:gd name="connsiteY2" fmla="*/ 1319212 h 1319212"/>
              <a:gd name="connsiteX3" fmla="*/ 331835 w 7620288"/>
              <a:gd name="connsiteY3" fmla="*/ 1319212 h 1319212"/>
              <a:gd name="connsiteX4" fmla="*/ 0 w 7620288"/>
              <a:gd name="connsiteY4" fmla="*/ 987377 h 1319212"/>
              <a:gd name="connsiteX5" fmla="*/ 0 w 7620288"/>
              <a:gd name="connsiteY5" fmla="*/ 331835 h 1319212"/>
              <a:gd name="connsiteX6" fmla="*/ 331835 w 7620288"/>
              <a:gd name="connsiteY6" fmla="*/ 0 h 131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0288" h="1319212">
                <a:moveTo>
                  <a:pt x="331835" y="0"/>
                </a:moveTo>
                <a:lnTo>
                  <a:pt x="7620288" y="0"/>
                </a:lnTo>
                <a:lnTo>
                  <a:pt x="7620288" y="1319212"/>
                </a:lnTo>
                <a:lnTo>
                  <a:pt x="331835" y="1319212"/>
                </a:lnTo>
                <a:cubicBezTo>
                  <a:pt x="148568" y="1319212"/>
                  <a:pt x="0" y="1170644"/>
                  <a:pt x="0" y="987377"/>
                </a:cubicBezTo>
                <a:lnTo>
                  <a:pt x="0" y="331835"/>
                </a:lnTo>
                <a:cubicBezTo>
                  <a:pt x="0" y="148568"/>
                  <a:pt x="148568" y="0"/>
                  <a:pt x="331835" y="0"/>
                </a:cubicBezTo>
                <a:close/>
              </a:path>
            </a:pathLst>
          </a:custGeom>
          <a:solidFill>
            <a:srgbClr val="F2F2F2"/>
          </a:solidFill>
        </p:spPr>
        <p:txBody>
          <a:bodyPr wrap="square" lIns="360000" anchor="ctr">
            <a:noAutofit/>
          </a:bodyPr>
          <a:lstStyle>
            <a:lvl1pPr>
              <a:lnSpc>
                <a:spcPct val="80000"/>
              </a:lnSpc>
              <a:defRPr lang="nl-NL" sz="32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80000"/>
              </a:lnSpc>
              <a:buNone/>
              <a:defRPr lang="nl-NL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nl-NL"/>
              <a:t>Number</a:t>
            </a:r>
          </a:p>
          <a:p>
            <a:pPr lvl="1"/>
            <a:r>
              <a:rPr lang="nl-NL"/>
              <a:t>quantity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7F76B5-7368-71FE-D48E-A66E7AFC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479821"/>
            <a:ext cx="10944225" cy="535531"/>
          </a:xfrm>
        </p:spPr>
        <p:txBody>
          <a:bodyPr wrap="square" lIns="0" anchor="t">
            <a:spAutoFit/>
          </a:bodyPr>
          <a:lstStyle>
            <a:lvl1pPr marL="0" algn="l" defTabSz="914400" rtl="0" eaLnBrk="1" latinLnBrk="0" hangingPunct="1">
              <a:defRPr lang="en-GB" sz="32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D1CFD9C-A829-3673-742B-17A38E493698}"/>
              </a:ext>
            </a:extLst>
          </p:cNvPr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gradFill flip="none" rotWithShape="1">
            <a:gsLst>
              <a:gs pos="0">
                <a:srgbClr val="9C4C94">
                  <a:alpha val="0"/>
                </a:srgbClr>
              </a:gs>
              <a:gs pos="50000">
                <a:srgbClr val="9C4C94"/>
              </a:gs>
              <a:gs pos="100000">
                <a:srgbClr val="9C4C94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0F12158-0529-9AC3-E817-6117B2679C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25075" y="6368832"/>
            <a:ext cx="1141178" cy="221198"/>
          </a:xfrm>
          <a:prstGeom prst="rect">
            <a:avLst/>
          </a:prstGeom>
        </p:spPr>
      </p:pic>
      <p:sp>
        <p:nvSpPr>
          <p:cNvPr id="20" name="Tijdelijke aanduiding voor voettekst 3">
            <a:extLst>
              <a:ext uri="{FF2B5EF4-FFF2-40B4-BE49-F238E27FC236}">
                <a16:creationId xmlns:a16="http://schemas.microsoft.com/office/drawing/2014/main" id="{97C0446B-24E1-5E63-444B-FFC73FBD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889" y="6327907"/>
            <a:ext cx="4114800" cy="307777"/>
          </a:xfrm>
          <a:noFill/>
        </p:spPr>
        <p:txBody>
          <a:bodyPr wrap="square" rtlCol="0">
            <a:spAutoFit/>
          </a:bodyPr>
          <a:lstStyle>
            <a:lvl1pPr>
              <a:defRPr lang="en-GB" sz="1400">
                <a:solidFill>
                  <a:schemeClr val="accent6"/>
                </a:solidFill>
              </a:defRPr>
            </a:lvl1pPr>
          </a:lstStyle>
          <a:p>
            <a:pPr algn="l"/>
            <a:r>
              <a:rPr lang="en-GB"/>
              <a:t>Plaats hier je voettekst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1A680C5-7218-0ED5-6F62-18EFD74F2B7E}"/>
              </a:ext>
            </a:extLst>
          </p:cNvPr>
          <p:cNvSpPr txBox="1"/>
          <p:nvPr userDrawn="1"/>
        </p:nvSpPr>
        <p:spPr>
          <a:xfrm>
            <a:off x="1" y="6327907"/>
            <a:ext cx="623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B19F539-17DC-4C92-9CE4-753147C22E7D}" type="slidenum">
              <a:rPr lang="en-GB" sz="1400" smtClean="0">
                <a:solidFill>
                  <a:schemeClr val="accent6"/>
                </a:solidFill>
              </a:rPr>
              <a:pPr algn="ctr"/>
              <a:t>‹#›</a:t>
            </a:fld>
            <a:endParaRPr lang="en-GB" sz="1400">
              <a:solidFill>
                <a:schemeClr val="accent6"/>
              </a:solidFill>
            </a:endParaRPr>
          </a:p>
        </p:txBody>
      </p:sp>
      <p:sp>
        <p:nvSpPr>
          <p:cNvPr id="47" name="Tijdelijke aanduiding voor tekst 45">
            <a:extLst>
              <a:ext uri="{FF2B5EF4-FFF2-40B4-BE49-F238E27FC236}">
                <a16:creationId xmlns:a16="http://schemas.microsoft.com/office/drawing/2014/main" id="{C9986594-CC83-1739-386D-B509951D28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93700" y="1753702"/>
            <a:ext cx="4266397" cy="131969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ijdelijke aanduiding voor tekst 45">
            <a:extLst>
              <a:ext uri="{FF2B5EF4-FFF2-40B4-BE49-F238E27FC236}">
                <a16:creationId xmlns:a16="http://schemas.microsoft.com/office/drawing/2014/main" id="{9AF63DE0-70E3-3B18-F8A8-FCC8D5CDAF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93700" y="3181485"/>
            <a:ext cx="4266397" cy="131969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ijdelijke aanduiding voor tekst 45">
            <a:extLst>
              <a:ext uri="{FF2B5EF4-FFF2-40B4-BE49-F238E27FC236}">
                <a16:creationId xmlns:a16="http://schemas.microsoft.com/office/drawing/2014/main" id="{C49CA9C3-FFD6-0737-B1DE-43F7EE8315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293700" y="4609268"/>
            <a:ext cx="4266397" cy="131969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38693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s &amp; Figures - 6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235A5025-8CE0-1A43-0F26-13B3076E5C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19"/>
          <a:stretch/>
        </p:blipFill>
        <p:spPr>
          <a:xfrm rot="5400000" flipH="1">
            <a:off x="6147356" y="809513"/>
            <a:ext cx="6858000" cy="523897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A7F76B5-7368-71FE-D48E-A66E7AFC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479821"/>
            <a:ext cx="10944225" cy="535531"/>
          </a:xfrm>
        </p:spPr>
        <p:txBody>
          <a:bodyPr wrap="square" lIns="0" anchor="t">
            <a:spAutoFit/>
          </a:bodyPr>
          <a:lstStyle>
            <a:lvl1pPr marL="0" algn="l" defTabSz="914400" rtl="0" eaLnBrk="1" latinLnBrk="0" hangingPunct="1">
              <a:defRPr lang="en-GB" sz="32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D1CFD9C-A829-3673-742B-17A38E493698}"/>
              </a:ext>
            </a:extLst>
          </p:cNvPr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gradFill flip="none" rotWithShape="1">
            <a:gsLst>
              <a:gs pos="0">
                <a:srgbClr val="9C4C94">
                  <a:alpha val="0"/>
                </a:srgbClr>
              </a:gs>
              <a:gs pos="50000">
                <a:srgbClr val="9C4C94"/>
              </a:gs>
              <a:gs pos="100000">
                <a:srgbClr val="9C4C94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0F12158-0529-9AC3-E817-6117B2679C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25075" y="6368832"/>
            <a:ext cx="1141178" cy="221198"/>
          </a:xfrm>
          <a:prstGeom prst="rect">
            <a:avLst/>
          </a:prstGeom>
        </p:spPr>
      </p:pic>
      <p:sp>
        <p:nvSpPr>
          <p:cNvPr id="20" name="Tijdelijke aanduiding voor voettekst 3">
            <a:extLst>
              <a:ext uri="{FF2B5EF4-FFF2-40B4-BE49-F238E27FC236}">
                <a16:creationId xmlns:a16="http://schemas.microsoft.com/office/drawing/2014/main" id="{97C0446B-24E1-5E63-444B-FFC73FBD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889" y="6327907"/>
            <a:ext cx="4114800" cy="307777"/>
          </a:xfrm>
          <a:noFill/>
        </p:spPr>
        <p:txBody>
          <a:bodyPr wrap="square" rtlCol="0">
            <a:spAutoFit/>
          </a:bodyPr>
          <a:lstStyle>
            <a:lvl1pPr>
              <a:defRPr lang="en-GB" sz="1400">
                <a:solidFill>
                  <a:schemeClr val="accent6"/>
                </a:solidFill>
              </a:defRPr>
            </a:lvl1pPr>
          </a:lstStyle>
          <a:p>
            <a:pPr algn="l"/>
            <a:r>
              <a:rPr lang="en-GB"/>
              <a:t>Plaats hier je voettekst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1A680C5-7218-0ED5-6F62-18EFD74F2B7E}"/>
              </a:ext>
            </a:extLst>
          </p:cNvPr>
          <p:cNvSpPr txBox="1"/>
          <p:nvPr userDrawn="1"/>
        </p:nvSpPr>
        <p:spPr>
          <a:xfrm>
            <a:off x="1" y="6327907"/>
            <a:ext cx="623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B19F539-17DC-4C92-9CE4-753147C22E7D}" type="slidenum">
              <a:rPr lang="en-GB" sz="1400" smtClean="0">
                <a:solidFill>
                  <a:schemeClr val="accent6"/>
                </a:solidFill>
              </a:rPr>
              <a:pPr algn="ctr"/>
              <a:t>‹#›</a:t>
            </a:fld>
            <a:endParaRPr lang="en-GB" sz="1400">
              <a:solidFill>
                <a:schemeClr val="accent6"/>
              </a:solidFill>
            </a:endParaRP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87758ABD-6E3C-FACB-0BEE-CF99FE4959A2}"/>
              </a:ext>
            </a:extLst>
          </p:cNvPr>
          <p:cNvSpPr/>
          <p:nvPr userDrawn="1"/>
        </p:nvSpPr>
        <p:spPr>
          <a:xfrm>
            <a:off x="623888" y="1449388"/>
            <a:ext cx="3528000" cy="2221659"/>
          </a:xfrm>
          <a:prstGeom prst="roundRect">
            <a:avLst>
              <a:gd name="adj" fmla="val 1170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7A85D2F7-A98A-FCE2-75C7-29D3E1FA3B42}"/>
              </a:ext>
            </a:extLst>
          </p:cNvPr>
          <p:cNvGrpSpPr/>
          <p:nvPr userDrawn="1"/>
        </p:nvGrpSpPr>
        <p:grpSpPr>
          <a:xfrm>
            <a:off x="1027359" y="1711322"/>
            <a:ext cx="3123954" cy="1697791"/>
            <a:chOff x="1027359" y="1653601"/>
            <a:chExt cx="3123954" cy="1697791"/>
          </a:xfrm>
        </p:grpSpPr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9C663548-F86A-30F3-5C0E-DCA27A482FF6}"/>
                </a:ext>
              </a:extLst>
            </p:cNvPr>
            <p:cNvSpPr txBox="1"/>
            <p:nvPr/>
          </p:nvSpPr>
          <p:spPr>
            <a:xfrm>
              <a:off x="1027359" y="1653601"/>
              <a:ext cx="3123954" cy="880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nl-BE" sz="4000" b="1">
                  <a:solidFill>
                    <a:schemeClr val="accent2"/>
                  </a:solidFill>
                </a:rPr>
                <a:t>42.062</a:t>
              </a:r>
              <a:br>
                <a:rPr lang="nl-BE" sz="4000" b="1">
                  <a:solidFill>
                    <a:schemeClr val="accent2"/>
                  </a:solidFill>
                </a:rPr>
              </a:br>
              <a:r>
                <a:rPr lang="nl-BE" sz="2400" b="1">
                  <a:solidFill>
                    <a:schemeClr val="accent2"/>
                  </a:solidFill>
                </a:rPr>
                <a:t>employees</a:t>
              </a:r>
              <a:endParaRPr lang="en-GB" sz="4000" b="1">
                <a:solidFill>
                  <a:schemeClr val="accent2"/>
                </a:solidFill>
              </a:endParaRPr>
            </a:p>
          </p:txBody>
        </p: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48BFE5A1-D8AF-90AA-FED9-5DDF9A2E5BD6}"/>
                </a:ext>
              </a:extLst>
            </p:cNvPr>
            <p:cNvSpPr txBox="1"/>
            <p:nvPr/>
          </p:nvSpPr>
          <p:spPr>
            <a:xfrm>
              <a:off x="1027359" y="2520395"/>
              <a:ext cx="28050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600">
                  <a:solidFill>
                    <a:schemeClr val="accent6">
                      <a:lumMod val="50000"/>
                    </a:schemeClr>
                  </a:solidFill>
                </a:rPr>
                <a:t>in the belgian pharmaceutical industry in 2021</a:t>
              </a:r>
              <a:endParaRPr lang="en-GB" sz="160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34" name="Tijdelijke aanduiding voor tekst 33">
            <a:extLst>
              <a:ext uri="{FF2B5EF4-FFF2-40B4-BE49-F238E27FC236}">
                <a16:creationId xmlns:a16="http://schemas.microsoft.com/office/drawing/2014/main" id="{5484A5BF-F895-4B53-68E8-374349F2DE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449388"/>
            <a:ext cx="3527425" cy="2220912"/>
          </a:xfrm>
          <a:prstGeom prst="roundRect">
            <a:avLst>
              <a:gd name="adj" fmla="val 13306"/>
            </a:avLst>
          </a:prstGeom>
          <a:solidFill>
            <a:schemeClr val="bg1">
              <a:lumMod val="95000"/>
            </a:schemeClr>
          </a:solidFill>
        </p:spPr>
        <p:txBody>
          <a:bodyPr lIns="252000" tIns="216000" rIns="144000"/>
          <a:lstStyle>
            <a:lvl1pPr>
              <a:defRPr lang="nl-NL" sz="24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/>
              <a:t>fact/figure</a:t>
            </a:r>
          </a:p>
        </p:txBody>
      </p:sp>
      <p:sp>
        <p:nvSpPr>
          <p:cNvPr id="36" name="Tijdelijke aanduiding voor tekst 35">
            <a:extLst>
              <a:ext uri="{FF2B5EF4-FFF2-40B4-BE49-F238E27FC236}">
                <a16:creationId xmlns:a16="http://schemas.microsoft.com/office/drawing/2014/main" id="{716A0BC4-3A47-E4EE-53EA-AD4D258B5D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7078" y="2711374"/>
            <a:ext cx="3274235" cy="840230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/>
            </a:lvl1pPr>
            <a:lvl2pPr marL="0" indent="0">
              <a:buNone/>
              <a:defRPr/>
            </a:lvl2pPr>
          </a:lstStyle>
          <a:p>
            <a:pPr lvl="0"/>
            <a:r>
              <a:rPr lang="nl-NL"/>
              <a:t>Klikken om de </a:t>
            </a:r>
            <a:br>
              <a:rPr lang="nl-NL"/>
            </a:br>
            <a:r>
              <a:rPr lang="nl-NL"/>
              <a:t>tekststijl van het model </a:t>
            </a:r>
            <a:br>
              <a:rPr lang="nl-NL"/>
            </a:br>
            <a:r>
              <a:rPr lang="nl-NL"/>
              <a:t>te bewerken</a:t>
            </a:r>
          </a:p>
        </p:txBody>
      </p:sp>
      <p:sp>
        <p:nvSpPr>
          <p:cNvPr id="37" name="Tijdelijke aanduiding voor tekst 33">
            <a:extLst>
              <a:ext uri="{FF2B5EF4-FFF2-40B4-BE49-F238E27FC236}">
                <a16:creationId xmlns:a16="http://schemas.microsoft.com/office/drawing/2014/main" id="{9792E1A3-2437-28A8-B970-00E2472D8F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2001" y="1449388"/>
            <a:ext cx="3527425" cy="2220912"/>
          </a:xfrm>
          <a:prstGeom prst="roundRect">
            <a:avLst>
              <a:gd name="adj" fmla="val 13306"/>
            </a:avLst>
          </a:prstGeom>
          <a:solidFill>
            <a:schemeClr val="bg1">
              <a:lumMod val="95000"/>
            </a:schemeClr>
          </a:solidFill>
        </p:spPr>
        <p:txBody>
          <a:bodyPr lIns="252000" tIns="216000" rIns="144000"/>
          <a:lstStyle>
            <a:lvl1pPr>
              <a:defRPr lang="nl-NL" sz="24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/>
              <a:t>fact/figure</a:t>
            </a:r>
          </a:p>
        </p:txBody>
      </p:sp>
      <p:sp>
        <p:nvSpPr>
          <p:cNvPr id="38" name="Tijdelijke aanduiding voor tekst 35">
            <a:extLst>
              <a:ext uri="{FF2B5EF4-FFF2-40B4-BE49-F238E27FC236}">
                <a16:creationId xmlns:a16="http://schemas.microsoft.com/office/drawing/2014/main" id="{F1CF7194-36E1-CC54-D24A-055671A6A1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85191" y="2711374"/>
            <a:ext cx="3274235" cy="840230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/>
            </a:lvl1pPr>
            <a:lvl2pPr marL="0" indent="0">
              <a:buNone/>
              <a:defRPr/>
            </a:lvl2pPr>
          </a:lstStyle>
          <a:p>
            <a:pPr lvl="0"/>
            <a:r>
              <a:rPr lang="nl-NL"/>
              <a:t>Klikken om de </a:t>
            </a:r>
            <a:br>
              <a:rPr lang="nl-NL"/>
            </a:br>
            <a:r>
              <a:rPr lang="nl-NL"/>
              <a:t>tekststijl van het model </a:t>
            </a:r>
            <a:br>
              <a:rPr lang="nl-NL"/>
            </a:br>
            <a:r>
              <a:rPr lang="nl-NL"/>
              <a:t>te bewerken</a:t>
            </a:r>
          </a:p>
        </p:txBody>
      </p:sp>
      <p:sp>
        <p:nvSpPr>
          <p:cNvPr id="39" name="Tijdelijke aanduiding voor tekst 33">
            <a:extLst>
              <a:ext uri="{FF2B5EF4-FFF2-40B4-BE49-F238E27FC236}">
                <a16:creationId xmlns:a16="http://schemas.microsoft.com/office/drawing/2014/main" id="{4FF1C515-F32F-4CC8-50A7-3FEA73342B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9539" y="1449388"/>
            <a:ext cx="3527425" cy="2220912"/>
          </a:xfrm>
          <a:prstGeom prst="roundRect">
            <a:avLst>
              <a:gd name="adj" fmla="val 13306"/>
            </a:avLst>
          </a:prstGeom>
          <a:solidFill>
            <a:schemeClr val="bg1">
              <a:lumMod val="95000"/>
            </a:schemeClr>
          </a:solidFill>
        </p:spPr>
        <p:txBody>
          <a:bodyPr lIns="252000" tIns="216000" rIns="144000"/>
          <a:lstStyle>
            <a:lvl1pPr>
              <a:defRPr lang="nl-NL" sz="24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/>
              <a:t>fact/figure</a:t>
            </a:r>
          </a:p>
        </p:txBody>
      </p:sp>
      <p:sp>
        <p:nvSpPr>
          <p:cNvPr id="40" name="Tijdelijke aanduiding voor tekst 35">
            <a:extLst>
              <a:ext uri="{FF2B5EF4-FFF2-40B4-BE49-F238E27FC236}">
                <a16:creationId xmlns:a16="http://schemas.microsoft.com/office/drawing/2014/main" id="{C3EC2277-E764-7988-597D-9A460F3FA6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92729" y="2711374"/>
            <a:ext cx="3274235" cy="840230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/>
            </a:lvl1pPr>
            <a:lvl2pPr marL="0" indent="0">
              <a:buNone/>
              <a:defRPr/>
            </a:lvl2pPr>
          </a:lstStyle>
          <a:p>
            <a:pPr lvl="0"/>
            <a:r>
              <a:rPr lang="nl-NL"/>
              <a:t>Klikken om de </a:t>
            </a:r>
            <a:br>
              <a:rPr lang="nl-NL"/>
            </a:br>
            <a:r>
              <a:rPr lang="nl-NL"/>
              <a:t>tekststijl van het model </a:t>
            </a:r>
            <a:br>
              <a:rPr lang="nl-NL"/>
            </a:br>
            <a:r>
              <a:rPr lang="nl-NL"/>
              <a:t>te bewerken</a:t>
            </a:r>
          </a:p>
        </p:txBody>
      </p:sp>
      <p:sp>
        <p:nvSpPr>
          <p:cNvPr id="41" name="Rechthoek: afgeronde hoeken 40">
            <a:extLst>
              <a:ext uri="{FF2B5EF4-FFF2-40B4-BE49-F238E27FC236}">
                <a16:creationId xmlns:a16="http://schemas.microsoft.com/office/drawing/2014/main" id="{00D4BCA1-0148-9CE6-174B-9DE1A6467B5B}"/>
              </a:ext>
            </a:extLst>
          </p:cNvPr>
          <p:cNvSpPr/>
          <p:nvPr userDrawn="1"/>
        </p:nvSpPr>
        <p:spPr>
          <a:xfrm>
            <a:off x="623888" y="3944191"/>
            <a:ext cx="3528000" cy="2221659"/>
          </a:xfrm>
          <a:prstGeom prst="roundRect">
            <a:avLst>
              <a:gd name="adj" fmla="val 1170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5" name="Groep 44">
            <a:extLst>
              <a:ext uri="{FF2B5EF4-FFF2-40B4-BE49-F238E27FC236}">
                <a16:creationId xmlns:a16="http://schemas.microsoft.com/office/drawing/2014/main" id="{7483A0D6-43BF-AF88-7ACA-844023358035}"/>
              </a:ext>
            </a:extLst>
          </p:cNvPr>
          <p:cNvGrpSpPr/>
          <p:nvPr userDrawn="1"/>
        </p:nvGrpSpPr>
        <p:grpSpPr>
          <a:xfrm>
            <a:off x="1027359" y="4206125"/>
            <a:ext cx="3123954" cy="1697791"/>
            <a:chOff x="1027359" y="1653601"/>
            <a:chExt cx="3123954" cy="1697791"/>
          </a:xfrm>
        </p:grpSpPr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DFED0CC9-E912-89AF-4918-9461F1A0EC81}"/>
                </a:ext>
              </a:extLst>
            </p:cNvPr>
            <p:cNvSpPr txBox="1"/>
            <p:nvPr/>
          </p:nvSpPr>
          <p:spPr>
            <a:xfrm>
              <a:off x="1027359" y="1653601"/>
              <a:ext cx="3123954" cy="880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nl-BE" sz="4000" b="1">
                  <a:solidFill>
                    <a:schemeClr val="accent2"/>
                  </a:solidFill>
                </a:rPr>
                <a:t>42.062</a:t>
              </a:r>
              <a:br>
                <a:rPr lang="nl-BE" sz="4000" b="1">
                  <a:solidFill>
                    <a:schemeClr val="accent2"/>
                  </a:solidFill>
                </a:rPr>
              </a:br>
              <a:r>
                <a:rPr lang="nl-BE" sz="2400" b="1">
                  <a:solidFill>
                    <a:schemeClr val="accent2"/>
                  </a:solidFill>
                </a:rPr>
                <a:t>employees</a:t>
              </a:r>
              <a:endParaRPr lang="en-GB" sz="4000" b="1">
                <a:solidFill>
                  <a:schemeClr val="accent2"/>
                </a:solidFill>
              </a:endParaRPr>
            </a:p>
          </p:txBody>
        </p:sp>
        <p:sp>
          <p:nvSpPr>
            <p:cNvPr id="50" name="Tekstvak 49">
              <a:extLst>
                <a:ext uri="{FF2B5EF4-FFF2-40B4-BE49-F238E27FC236}">
                  <a16:creationId xmlns:a16="http://schemas.microsoft.com/office/drawing/2014/main" id="{4A02EE63-8B4C-6B60-6829-8A1F5B12C8FE}"/>
                </a:ext>
              </a:extLst>
            </p:cNvPr>
            <p:cNvSpPr txBox="1"/>
            <p:nvPr/>
          </p:nvSpPr>
          <p:spPr>
            <a:xfrm>
              <a:off x="1027359" y="2520395"/>
              <a:ext cx="28050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600">
                  <a:solidFill>
                    <a:schemeClr val="accent6">
                      <a:lumMod val="50000"/>
                    </a:schemeClr>
                  </a:solidFill>
                </a:rPr>
                <a:t>in the belgian pharmaceutical industry in 2021</a:t>
              </a:r>
              <a:endParaRPr lang="en-GB" sz="160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51" name="Tijdelijke aanduiding voor tekst 33">
            <a:extLst>
              <a:ext uri="{FF2B5EF4-FFF2-40B4-BE49-F238E27FC236}">
                <a16:creationId xmlns:a16="http://schemas.microsoft.com/office/drawing/2014/main" id="{5F75D823-772B-CD91-0700-C85AE7C1C1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3944191"/>
            <a:ext cx="3527425" cy="2220912"/>
          </a:xfrm>
          <a:prstGeom prst="roundRect">
            <a:avLst>
              <a:gd name="adj" fmla="val 13306"/>
            </a:avLst>
          </a:prstGeom>
          <a:solidFill>
            <a:schemeClr val="bg1">
              <a:lumMod val="95000"/>
            </a:schemeClr>
          </a:solidFill>
        </p:spPr>
        <p:txBody>
          <a:bodyPr lIns="252000" tIns="216000" rIns="144000"/>
          <a:lstStyle>
            <a:lvl1pPr>
              <a:defRPr lang="nl-NL" sz="24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/>
              <a:t>fact/figure</a:t>
            </a:r>
          </a:p>
        </p:txBody>
      </p:sp>
      <p:sp>
        <p:nvSpPr>
          <p:cNvPr id="52" name="Tijdelijke aanduiding voor tekst 35">
            <a:extLst>
              <a:ext uri="{FF2B5EF4-FFF2-40B4-BE49-F238E27FC236}">
                <a16:creationId xmlns:a16="http://schemas.microsoft.com/office/drawing/2014/main" id="{04544C31-2911-ADEF-13E1-BD402BAAE1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7078" y="5206177"/>
            <a:ext cx="3274235" cy="840230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/>
            </a:lvl1pPr>
            <a:lvl2pPr marL="0" indent="0">
              <a:buNone/>
              <a:defRPr/>
            </a:lvl2pPr>
          </a:lstStyle>
          <a:p>
            <a:pPr lvl="0"/>
            <a:r>
              <a:rPr lang="nl-NL"/>
              <a:t>Klikken om de </a:t>
            </a:r>
            <a:br>
              <a:rPr lang="nl-NL"/>
            </a:br>
            <a:r>
              <a:rPr lang="nl-NL"/>
              <a:t>tekststijl van het model </a:t>
            </a:r>
            <a:br>
              <a:rPr lang="nl-NL"/>
            </a:br>
            <a:r>
              <a:rPr lang="nl-NL"/>
              <a:t>te bewerken</a:t>
            </a:r>
          </a:p>
        </p:txBody>
      </p:sp>
      <p:sp>
        <p:nvSpPr>
          <p:cNvPr id="53" name="Tijdelijke aanduiding voor tekst 33">
            <a:extLst>
              <a:ext uri="{FF2B5EF4-FFF2-40B4-BE49-F238E27FC236}">
                <a16:creationId xmlns:a16="http://schemas.microsoft.com/office/drawing/2014/main" id="{89FAC97E-AAEA-9386-23EA-48AC6F34B2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32001" y="3944191"/>
            <a:ext cx="3527425" cy="2220912"/>
          </a:xfrm>
          <a:prstGeom prst="roundRect">
            <a:avLst>
              <a:gd name="adj" fmla="val 13306"/>
            </a:avLst>
          </a:prstGeom>
          <a:solidFill>
            <a:schemeClr val="bg1">
              <a:lumMod val="95000"/>
            </a:schemeClr>
          </a:solidFill>
        </p:spPr>
        <p:txBody>
          <a:bodyPr lIns="252000" tIns="216000" rIns="144000"/>
          <a:lstStyle>
            <a:lvl1pPr>
              <a:defRPr lang="nl-NL" sz="24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/>
              <a:t>fact/figure</a:t>
            </a:r>
          </a:p>
        </p:txBody>
      </p:sp>
      <p:sp>
        <p:nvSpPr>
          <p:cNvPr id="54" name="Tijdelijke aanduiding voor tekst 35">
            <a:extLst>
              <a:ext uri="{FF2B5EF4-FFF2-40B4-BE49-F238E27FC236}">
                <a16:creationId xmlns:a16="http://schemas.microsoft.com/office/drawing/2014/main" id="{1B9B7388-E943-B687-5D0E-37258C2783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85191" y="5206177"/>
            <a:ext cx="3274235" cy="840230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/>
            </a:lvl1pPr>
            <a:lvl2pPr marL="0" indent="0">
              <a:buNone/>
              <a:defRPr/>
            </a:lvl2pPr>
          </a:lstStyle>
          <a:p>
            <a:pPr lvl="0"/>
            <a:r>
              <a:rPr lang="nl-NL"/>
              <a:t>Klikken om de </a:t>
            </a:r>
            <a:br>
              <a:rPr lang="nl-NL"/>
            </a:br>
            <a:r>
              <a:rPr lang="nl-NL"/>
              <a:t>tekststijl van het model </a:t>
            </a:r>
            <a:br>
              <a:rPr lang="nl-NL"/>
            </a:br>
            <a:r>
              <a:rPr lang="nl-NL"/>
              <a:t>te bewerken</a:t>
            </a:r>
          </a:p>
        </p:txBody>
      </p:sp>
      <p:sp>
        <p:nvSpPr>
          <p:cNvPr id="55" name="Tijdelijke aanduiding voor tekst 33">
            <a:extLst>
              <a:ext uri="{FF2B5EF4-FFF2-40B4-BE49-F238E27FC236}">
                <a16:creationId xmlns:a16="http://schemas.microsoft.com/office/drawing/2014/main" id="{6A23E30C-4A0D-FA7E-0106-BC6CBE4794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39539" y="3944191"/>
            <a:ext cx="3527425" cy="2220912"/>
          </a:xfrm>
          <a:prstGeom prst="roundRect">
            <a:avLst>
              <a:gd name="adj" fmla="val 13306"/>
            </a:avLst>
          </a:prstGeom>
          <a:solidFill>
            <a:schemeClr val="bg1">
              <a:lumMod val="95000"/>
            </a:schemeClr>
          </a:solidFill>
        </p:spPr>
        <p:txBody>
          <a:bodyPr lIns="252000" tIns="216000" rIns="144000"/>
          <a:lstStyle>
            <a:lvl1pPr>
              <a:defRPr lang="nl-NL" sz="24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/>
              <a:t>fact/figure</a:t>
            </a:r>
          </a:p>
        </p:txBody>
      </p:sp>
      <p:sp>
        <p:nvSpPr>
          <p:cNvPr id="56" name="Tijdelijke aanduiding voor tekst 35">
            <a:extLst>
              <a:ext uri="{FF2B5EF4-FFF2-40B4-BE49-F238E27FC236}">
                <a16:creationId xmlns:a16="http://schemas.microsoft.com/office/drawing/2014/main" id="{2D4A563C-07BC-E6D4-BAC4-5018C8BC39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92729" y="5206177"/>
            <a:ext cx="3274235" cy="840230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/>
            </a:lvl1pPr>
            <a:lvl2pPr marL="0" indent="0">
              <a:buNone/>
              <a:defRPr/>
            </a:lvl2pPr>
          </a:lstStyle>
          <a:p>
            <a:pPr lvl="0"/>
            <a:r>
              <a:rPr lang="nl-NL"/>
              <a:t>Klikken om de </a:t>
            </a:r>
            <a:br>
              <a:rPr lang="nl-NL"/>
            </a:br>
            <a:r>
              <a:rPr lang="nl-NL"/>
              <a:t>tekststijl van het model </a:t>
            </a:r>
            <a:br>
              <a:rPr lang="nl-NL"/>
            </a:br>
            <a:r>
              <a:rPr lang="nl-NL"/>
              <a:t>te bewerken</a:t>
            </a:r>
          </a:p>
        </p:txBody>
      </p:sp>
    </p:spTree>
    <p:extLst>
      <p:ext uri="{BB962C8B-B14F-4D97-AF65-F5344CB8AC3E}">
        <p14:creationId xmlns:p14="http://schemas.microsoft.com/office/powerpoint/2010/main" val="14888698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d You Know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id="{90379D1D-A9C3-A685-16E4-B0D272D12E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ijdelijke aanduiding voor afbeelding 34">
            <a:extLst>
              <a:ext uri="{FF2B5EF4-FFF2-40B4-BE49-F238E27FC236}">
                <a16:creationId xmlns:a16="http://schemas.microsoft.com/office/drawing/2014/main" id="{4B9D51B1-12FF-D479-996C-7A64F4FED1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888" y="3447"/>
            <a:ext cx="4725987" cy="3144566"/>
          </a:xfrm>
          <a:custGeom>
            <a:avLst/>
            <a:gdLst>
              <a:gd name="connsiteX0" fmla="*/ 0 w 4725987"/>
              <a:gd name="connsiteY0" fmla="*/ 0 h 3144566"/>
              <a:gd name="connsiteX1" fmla="*/ 4725987 w 4725987"/>
              <a:gd name="connsiteY1" fmla="*/ 0 h 3144566"/>
              <a:gd name="connsiteX2" fmla="*/ 4725987 w 4725987"/>
              <a:gd name="connsiteY2" fmla="*/ 972305 h 3144566"/>
              <a:gd name="connsiteX3" fmla="*/ 3553092 w 4725987"/>
              <a:gd name="connsiteY3" fmla="*/ 972305 h 3144566"/>
              <a:gd name="connsiteX4" fmla="*/ 3374393 w 4725987"/>
              <a:gd name="connsiteY4" fmla="*/ 1151004 h 3144566"/>
              <a:gd name="connsiteX5" fmla="*/ 3374393 w 4725987"/>
              <a:gd name="connsiteY5" fmla="*/ 3144566 h 3144566"/>
              <a:gd name="connsiteX6" fmla="*/ 869775 w 4725987"/>
              <a:gd name="connsiteY6" fmla="*/ 3144566 h 3144566"/>
              <a:gd name="connsiteX7" fmla="*/ 0 w 4725987"/>
              <a:gd name="connsiteY7" fmla="*/ 2274791 h 314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25987" h="3144566">
                <a:moveTo>
                  <a:pt x="0" y="0"/>
                </a:moveTo>
                <a:lnTo>
                  <a:pt x="4725987" y="0"/>
                </a:lnTo>
                <a:lnTo>
                  <a:pt x="4725987" y="972305"/>
                </a:lnTo>
                <a:lnTo>
                  <a:pt x="3553092" y="972305"/>
                </a:lnTo>
                <a:cubicBezTo>
                  <a:pt x="3454399" y="972305"/>
                  <a:pt x="3374393" y="1052311"/>
                  <a:pt x="3374393" y="1151004"/>
                </a:cubicBezTo>
                <a:lnTo>
                  <a:pt x="3374393" y="3144566"/>
                </a:lnTo>
                <a:lnTo>
                  <a:pt x="869775" y="3144566"/>
                </a:lnTo>
                <a:cubicBezTo>
                  <a:pt x="389412" y="3144566"/>
                  <a:pt x="0" y="2755154"/>
                  <a:pt x="0" y="227479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7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4DB1E37D-314F-00A3-8D12-A1A163F4A1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495"/>
          <a:stretch/>
        </p:blipFill>
        <p:spPr>
          <a:xfrm>
            <a:off x="6096001" y="0"/>
            <a:ext cx="6096000" cy="3227825"/>
          </a:xfrm>
          <a:prstGeom prst="rect">
            <a:avLst/>
          </a:prstGeom>
        </p:spPr>
      </p:pic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EE1C0326-DA52-318D-EF40-0879CBB24D1D}"/>
              </a:ext>
            </a:extLst>
          </p:cNvPr>
          <p:cNvSpPr/>
          <p:nvPr userDrawn="1"/>
        </p:nvSpPr>
        <p:spPr>
          <a:xfrm>
            <a:off x="4002088" y="981075"/>
            <a:ext cx="8868785" cy="4895852"/>
          </a:xfrm>
          <a:prstGeom prst="roundRect">
            <a:avLst>
              <a:gd name="adj" fmla="val 3650"/>
            </a:avLst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491D1935-7E2A-571B-162C-DA7707EC8097}"/>
              </a:ext>
            </a:extLst>
          </p:cNvPr>
          <p:cNvSpPr/>
          <p:nvPr userDrawn="1"/>
        </p:nvSpPr>
        <p:spPr>
          <a:xfrm>
            <a:off x="0" y="6789533"/>
            <a:ext cx="12192000" cy="72000"/>
          </a:xfrm>
          <a:prstGeom prst="rect">
            <a:avLst/>
          </a:prstGeom>
          <a:gradFill flip="none" rotWithShape="1">
            <a:gsLst>
              <a:gs pos="0">
                <a:srgbClr val="9C4C94">
                  <a:alpha val="0"/>
                </a:srgbClr>
              </a:gs>
              <a:gs pos="50000">
                <a:srgbClr val="9C4C94"/>
              </a:gs>
              <a:gs pos="100000">
                <a:srgbClr val="9C4C94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9091104-D30D-7B62-0CFD-2DB940BA0B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25075" y="6368832"/>
            <a:ext cx="1141178" cy="221198"/>
          </a:xfrm>
          <a:prstGeom prst="rect">
            <a:avLst/>
          </a:prstGeom>
        </p:spPr>
      </p:pic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A33A261D-B1A9-CA62-2395-E56E998A4A6C}"/>
              </a:ext>
            </a:extLst>
          </p:cNvPr>
          <p:cNvSpPr/>
          <p:nvPr userDrawn="1"/>
        </p:nvSpPr>
        <p:spPr bwMode="auto">
          <a:xfrm>
            <a:off x="-529836" y="4594625"/>
            <a:ext cx="4300175" cy="1217280"/>
          </a:xfrm>
          <a:prstGeom prst="roundRect">
            <a:avLst>
              <a:gd name="adj" fmla="val 21677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40000"/>
                </a:schemeClr>
              </a:gs>
            </a:gsLst>
            <a:lin ang="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20603050405020304"/>
            </a:endParaRP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D4D66C01-FADE-94F3-872C-7C452C6C3A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3443385"/>
            <a:ext cx="3109128" cy="978729"/>
          </a:xfrm>
        </p:spPr>
        <p:txBody>
          <a:bodyPr wrap="square" lIns="0" anchor="t">
            <a:spAutoFit/>
          </a:bodyPr>
          <a:lstStyle>
            <a:lvl1pPr marL="0" algn="r" defTabSz="914400" rtl="0" eaLnBrk="1" latinLnBrk="0" hangingPunct="1">
              <a:defRPr lang="en-GB" sz="32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nl-BE" sz="3200" b="1">
                <a:solidFill>
                  <a:schemeClr val="accent5"/>
                </a:solidFill>
              </a:rPr>
              <a:t>Did you </a:t>
            </a:r>
            <a:br>
              <a:rPr lang="nl-BE" sz="3200" b="1">
                <a:solidFill>
                  <a:schemeClr val="accent5"/>
                </a:solidFill>
              </a:rPr>
            </a:br>
            <a:r>
              <a:rPr lang="nl-BE" sz="3200" b="1">
                <a:solidFill>
                  <a:schemeClr val="accent5"/>
                </a:solidFill>
              </a:rPr>
              <a:t>know?</a:t>
            </a:r>
            <a:endParaRPr lang="en-GB" sz="3200" b="1">
              <a:solidFill>
                <a:schemeClr val="accent5"/>
              </a:solidFill>
            </a:endParaRPr>
          </a:p>
        </p:txBody>
      </p:sp>
      <p:sp>
        <p:nvSpPr>
          <p:cNvPr id="30" name="Tijdelijke aanduiding voor tekst 29">
            <a:extLst>
              <a:ext uri="{FF2B5EF4-FFF2-40B4-BE49-F238E27FC236}">
                <a16:creationId xmlns:a16="http://schemas.microsoft.com/office/drawing/2014/main" id="{DD1FBF0A-EBC0-66C2-6499-2443E5495A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97851" y="3117277"/>
            <a:ext cx="6670262" cy="235979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1" name="Tijdelijke aanduiding voor tekst 29">
            <a:extLst>
              <a:ext uri="{FF2B5EF4-FFF2-40B4-BE49-F238E27FC236}">
                <a16:creationId xmlns:a16="http://schemas.microsoft.com/office/drawing/2014/main" id="{8CE54098-BAD3-060F-AA0B-1DA9AFA955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7851" y="1516245"/>
            <a:ext cx="6670261" cy="1401529"/>
          </a:xfrm>
        </p:spPr>
        <p:txBody>
          <a:bodyPr wrap="square">
            <a:noAutofit/>
          </a:bodyPr>
          <a:lstStyle>
            <a:lvl1pPr marL="0" marR="94070" algn="l" defTabSz="914400" rtl="0" eaLnBrk="1" latinLnBrk="0" hangingPunct="1">
              <a:defRPr lang="nl-NL" sz="2800" b="1" i="0" u="none" strike="noStrike" kern="1200" baseline="0" smtClean="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ijdelijke aanduiding voor voettekst 3">
            <a:extLst>
              <a:ext uri="{FF2B5EF4-FFF2-40B4-BE49-F238E27FC236}">
                <a16:creationId xmlns:a16="http://schemas.microsoft.com/office/drawing/2014/main" id="{26706D26-AF85-77E8-6232-DAF7D68F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889" y="6327907"/>
            <a:ext cx="4114800" cy="307777"/>
          </a:xfrm>
          <a:noFill/>
        </p:spPr>
        <p:txBody>
          <a:bodyPr wrap="square" rtlCol="0">
            <a:spAutoFit/>
          </a:bodyPr>
          <a:lstStyle>
            <a:lvl1pPr>
              <a:defRPr lang="en-GB" sz="1400">
                <a:solidFill>
                  <a:schemeClr val="accent6"/>
                </a:solidFill>
              </a:defRPr>
            </a:lvl1pPr>
          </a:lstStyle>
          <a:p>
            <a:pPr algn="l"/>
            <a:r>
              <a:rPr lang="en-GB"/>
              <a:t>Plaats hier je voettekst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1E4C8FF4-BDD0-1BFD-8525-DF5FA55AB110}"/>
              </a:ext>
            </a:extLst>
          </p:cNvPr>
          <p:cNvSpPr txBox="1"/>
          <p:nvPr userDrawn="1"/>
        </p:nvSpPr>
        <p:spPr>
          <a:xfrm>
            <a:off x="1" y="6327907"/>
            <a:ext cx="623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B19F539-17DC-4C92-9CE4-753147C22E7D}" type="slidenum">
              <a:rPr lang="en-GB" sz="1400" smtClean="0">
                <a:solidFill>
                  <a:schemeClr val="accent6"/>
                </a:solidFill>
              </a:rPr>
              <a:pPr algn="ctr"/>
              <a:t>‹#›</a:t>
            </a:fld>
            <a:endParaRPr lang="en-GB" sz="1400">
              <a:solidFill>
                <a:schemeClr val="accent6"/>
              </a:solidFill>
            </a:endParaRPr>
          </a:p>
        </p:txBody>
      </p:sp>
      <p:sp>
        <p:nvSpPr>
          <p:cNvPr id="37" name="Tijdelijke aanduiding voor tekst 34">
            <a:extLst>
              <a:ext uri="{FF2B5EF4-FFF2-40B4-BE49-F238E27FC236}">
                <a16:creationId xmlns:a16="http://schemas.microsoft.com/office/drawing/2014/main" id="{16A9AF51-B378-1D99-DA98-D3EBB234E1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70339" y="2932225"/>
            <a:ext cx="460800" cy="460800"/>
          </a:xfrm>
          <a:prstGeom prst="roundRect">
            <a:avLst>
              <a:gd name="adj" fmla="val 12617"/>
            </a:avLst>
          </a:prstGeom>
          <a:solidFill>
            <a:schemeClr val="accent5"/>
          </a:solidFill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txBody>
          <a:bodyPr>
            <a:normAutofit/>
          </a:bodyPr>
          <a:lstStyle>
            <a:lvl1pPr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5434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D70FB91A-66F6-CE06-12EF-E45827C01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65" t="24208" b="3224"/>
          <a:stretch/>
        </p:blipFill>
        <p:spPr>
          <a:xfrm>
            <a:off x="266226" y="0"/>
            <a:ext cx="11925774" cy="686552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93354C63-DFDE-F0B5-FC19-38388846A0C5}"/>
              </a:ext>
            </a:extLst>
          </p:cNvPr>
          <p:cNvSpPr/>
          <p:nvPr userDrawn="1"/>
        </p:nvSpPr>
        <p:spPr>
          <a:xfrm>
            <a:off x="747658" y="3395134"/>
            <a:ext cx="9130636" cy="2456996"/>
          </a:xfrm>
          <a:prstGeom prst="roundRect">
            <a:avLst>
              <a:gd name="adj" fmla="val 1046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DDCA820F-C4B2-4480-95E5-405233D3B99E}"/>
              </a:ext>
            </a:extLst>
          </p:cNvPr>
          <p:cNvSpPr/>
          <p:nvPr userDrawn="1"/>
        </p:nvSpPr>
        <p:spPr>
          <a:xfrm>
            <a:off x="8281777" y="5333789"/>
            <a:ext cx="3078300" cy="98366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6413B1C-A54C-204D-709E-9F28EF55D8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39840" y="5544634"/>
            <a:ext cx="2162175" cy="561975"/>
          </a:xfrm>
          <a:prstGeom prst="rect">
            <a:avLst/>
          </a:prstGeom>
        </p:spPr>
      </p:pic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330CBE8D-7D6C-F9E5-8A28-C83D09F0542D}"/>
              </a:ext>
            </a:extLst>
          </p:cNvPr>
          <p:cNvSpPr/>
          <p:nvPr userDrawn="1"/>
        </p:nvSpPr>
        <p:spPr>
          <a:xfrm>
            <a:off x="8281775" y="5367655"/>
            <a:ext cx="3078300" cy="98366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FCF62CC-FFB3-1B5D-D248-FE03F3D456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39838" y="5578500"/>
            <a:ext cx="2162175" cy="561975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C9BA4ADA-9E80-C907-463C-16F16BA7F7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84752" y="5042758"/>
            <a:ext cx="6968648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GB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 </a:t>
            </a:r>
            <a:endParaRPr lang="en-GB"/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80366E94-663D-170E-B92C-29FB5C6883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4752" y="3922457"/>
            <a:ext cx="8295678" cy="1089529"/>
          </a:xfrm>
        </p:spPr>
        <p:txBody>
          <a:bodyPr wrap="square"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defRPr lang="en-GB"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90000"/>
              </a:lnSpc>
            </a:pPr>
            <a:r>
              <a:rPr lang="nl-BE" sz="3600">
                <a:solidFill>
                  <a:schemeClr val="bg1"/>
                </a:solidFill>
              </a:rPr>
              <a:t>Place your presentation title </a:t>
            </a:r>
            <a:br>
              <a:rPr lang="nl-BE" sz="3600">
                <a:solidFill>
                  <a:schemeClr val="bg1"/>
                </a:solidFill>
              </a:rPr>
            </a:br>
            <a:r>
              <a:rPr lang="nl-BE" sz="3600">
                <a:solidFill>
                  <a:schemeClr val="bg1"/>
                </a:solidFill>
              </a:rPr>
              <a:t>here on one or multiple lines</a:t>
            </a:r>
            <a:endParaRPr lang="en-GB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1549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1A4EC4BC-A379-0BB5-2B75-41A145EE9B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19" t="15674"/>
          <a:stretch/>
        </p:blipFill>
        <p:spPr>
          <a:xfrm>
            <a:off x="5334000" y="-1"/>
            <a:ext cx="6858000" cy="4417785"/>
          </a:xfrm>
          <a:prstGeom prst="rect">
            <a:avLst/>
          </a:prstGeom>
        </p:spPr>
      </p:pic>
      <p:sp>
        <p:nvSpPr>
          <p:cNvPr id="22" name="Rechthoek 21">
            <a:extLst>
              <a:ext uri="{FF2B5EF4-FFF2-40B4-BE49-F238E27FC236}">
                <a16:creationId xmlns:a16="http://schemas.microsoft.com/office/drawing/2014/main" id="{55B85201-ACED-FA3F-1651-5279AA5A342F}"/>
              </a:ext>
            </a:extLst>
          </p:cNvPr>
          <p:cNvSpPr/>
          <p:nvPr userDrawn="1"/>
        </p:nvSpPr>
        <p:spPr>
          <a:xfrm>
            <a:off x="1" y="9144"/>
            <a:ext cx="12192000" cy="6848855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0565590A-05A1-04A8-FA08-45A108B129B4}"/>
              </a:ext>
            </a:extLst>
          </p:cNvPr>
          <p:cNvSpPr/>
          <p:nvPr userDrawn="1"/>
        </p:nvSpPr>
        <p:spPr bwMode="auto">
          <a:xfrm>
            <a:off x="8486274" y="4918349"/>
            <a:ext cx="4300175" cy="117447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20000"/>
                </a:schemeClr>
              </a:gs>
            </a:gsLst>
            <a:lin ang="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kern="0">
              <a:solidFill>
                <a:srgbClr val="000000"/>
              </a:solidFill>
              <a:latin typeface="Open Sans" panose="02020603050405020304"/>
            </a:endParaRPr>
          </a:p>
        </p:txBody>
      </p:sp>
      <p:sp>
        <p:nvSpPr>
          <p:cNvPr id="24" name="Rounded Rectangle 8">
            <a:extLst>
              <a:ext uri="{FF2B5EF4-FFF2-40B4-BE49-F238E27FC236}">
                <a16:creationId xmlns:a16="http://schemas.microsoft.com/office/drawing/2014/main" id="{70860E5E-7753-3969-CDB4-0B316ED0E924}"/>
              </a:ext>
            </a:extLst>
          </p:cNvPr>
          <p:cNvSpPr/>
          <p:nvPr userDrawn="1"/>
        </p:nvSpPr>
        <p:spPr bwMode="auto">
          <a:xfrm>
            <a:off x="8165433" y="4417785"/>
            <a:ext cx="3352798" cy="388616"/>
          </a:xfrm>
          <a:prstGeom prst="roundRect">
            <a:avLst>
              <a:gd name="adj" fmla="val 30713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20000"/>
                </a:schemeClr>
              </a:gs>
            </a:gsLst>
            <a:lin ang="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kern="0">
              <a:solidFill>
                <a:srgbClr val="000000"/>
              </a:solidFill>
              <a:latin typeface="Open Sans" panose="02020603050405020304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25DFF5D8-D78C-42D9-78AC-0AFB3E6995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6151" y="5598202"/>
            <a:ext cx="459698" cy="459698"/>
          </a:xfrm>
          <a:prstGeom prst="rect">
            <a:avLst/>
          </a:prstGeom>
          <a:effectLst>
            <a:outerShdw blurRad="254000" dist="38100" dir="5400000" algn="t" rotWithShape="0">
              <a:prstClr val="black">
                <a:alpha val="20000"/>
              </a:prstClr>
            </a:outerShdw>
          </a:effectLst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BA35FC69-47A5-C797-5033-159316163F9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25075" y="6368832"/>
            <a:ext cx="1141178" cy="221198"/>
          </a:xfrm>
          <a:prstGeom prst="rect">
            <a:avLst/>
          </a:prstGeom>
        </p:spPr>
      </p:pic>
      <p:sp>
        <p:nvSpPr>
          <p:cNvPr id="30" name="Tekstvak 29">
            <a:extLst>
              <a:ext uri="{FF2B5EF4-FFF2-40B4-BE49-F238E27FC236}">
                <a16:creationId xmlns:a16="http://schemas.microsoft.com/office/drawing/2014/main" id="{BCF8739E-E5C8-2F8D-35AF-7250F2BD9E0E}"/>
              </a:ext>
            </a:extLst>
          </p:cNvPr>
          <p:cNvSpPr txBox="1"/>
          <p:nvPr userDrawn="1"/>
        </p:nvSpPr>
        <p:spPr>
          <a:xfrm>
            <a:off x="1" y="6327907"/>
            <a:ext cx="623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B19F539-17DC-4C92-9CE4-753147C22E7D}" type="slidenum">
              <a:rPr lang="en-GB" sz="1400" smtClean="0">
                <a:solidFill>
                  <a:schemeClr val="bg1"/>
                </a:solidFill>
              </a:rPr>
              <a:pPr algn="ctr"/>
              <a:t>‹#›</a:t>
            </a:fld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31" name="Tijdelijke aanduiding voor voettekst 3">
            <a:extLst>
              <a:ext uri="{FF2B5EF4-FFF2-40B4-BE49-F238E27FC236}">
                <a16:creationId xmlns:a16="http://schemas.microsoft.com/office/drawing/2014/main" id="{0511C1B6-0392-8E37-2002-FDFD6F793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889" y="6327907"/>
            <a:ext cx="4114800" cy="307777"/>
          </a:xfrm>
          <a:noFill/>
        </p:spPr>
        <p:txBody>
          <a:bodyPr wrap="square" rtlCol="0">
            <a:spAutoFit/>
          </a:bodyPr>
          <a:lstStyle>
            <a:lvl1pPr>
              <a:defRPr lang="en-GB" sz="1400">
                <a:solidFill>
                  <a:schemeClr val="bg1"/>
                </a:solidFill>
              </a:defRPr>
            </a:lvl1pPr>
          </a:lstStyle>
          <a:p>
            <a:pPr algn="l"/>
            <a:r>
              <a:rPr lang="en-GB"/>
              <a:t>Plaats hier je voettekst</a:t>
            </a:r>
          </a:p>
        </p:txBody>
      </p:sp>
      <p:sp>
        <p:nvSpPr>
          <p:cNvPr id="33" name="Rounded Rectangle 6">
            <a:extLst>
              <a:ext uri="{FF2B5EF4-FFF2-40B4-BE49-F238E27FC236}">
                <a16:creationId xmlns:a16="http://schemas.microsoft.com/office/drawing/2014/main" id="{3D526E8F-99ED-0632-F4AB-47754DF54134}"/>
              </a:ext>
            </a:extLst>
          </p:cNvPr>
          <p:cNvSpPr/>
          <p:nvPr userDrawn="1"/>
        </p:nvSpPr>
        <p:spPr bwMode="auto">
          <a:xfrm>
            <a:off x="-529836" y="569626"/>
            <a:ext cx="4300175" cy="1217280"/>
          </a:xfrm>
          <a:prstGeom prst="roundRect">
            <a:avLst>
              <a:gd name="adj" fmla="val 21677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20000"/>
                </a:schemeClr>
              </a:gs>
            </a:gsLst>
            <a:lin ang="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20603050405020304"/>
            </a:endParaRPr>
          </a:p>
        </p:txBody>
      </p: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54CF0478-138C-E126-BAAB-8753E7E7E577}"/>
              </a:ext>
            </a:extLst>
          </p:cNvPr>
          <p:cNvSpPr/>
          <p:nvPr userDrawn="1"/>
        </p:nvSpPr>
        <p:spPr bwMode="auto">
          <a:xfrm>
            <a:off x="-1131414" y="2069612"/>
            <a:ext cx="2799794" cy="388616"/>
          </a:xfrm>
          <a:prstGeom prst="roundRect">
            <a:avLst>
              <a:gd name="adj" fmla="val 26856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20000"/>
                </a:schemeClr>
              </a:gs>
            </a:gsLst>
            <a:lin ang="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kern="0">
              <a:solidFill>
                <a:srgbClr val="000000"/>
              </a:solidFill>
              <a:latin typeface="Open Sans" panose="02020603050405020304"/>
            </a:endParaRPr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68ADF97E-7E5B-F2E5-B726-5A532E98E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5030"/>
            <a:ext cx="10515600" cy="4362352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defRPr lang="en-GB" sz="4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8926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-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7737103-15C2-9EBD-B71C-5CC867B4D5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19" t="15674"/>
          <a:stretch/>
        </p:blipFill>
        <p:spPr>
          <a:xfrm flipH="1">
            <a:off x="-1" y="1662620"/>
            <a:ext cx="7958823" cy="5126913"/>
          </a:xfrm>
          <a:prstGeom prst="rect">
            <a:avLst/>
          </a:prstGeom>
        </p:spPr>
      </p:pic>
      <p:sp>
        <p:nvSpPr>
          <p:cNvPr id="40" name="Vrije vorm: vorm 39">
            <a:extLst>
              <a:ext uri="{FF2B5EF4-FFF2-40B4-BE49-F238E27FC236}">
                <a16:creationId xmlns:a16="http://schemas.microsoft.com/office/drawing/2014/main" id="{1446A0C4-65BC-6BF4-2A86-DA56B6824FA0}"/>
              </a:ext>
            </a:extLst>
          </p:cNvPr>
          <p:cNvSpPr/>
          <p:nvPr userDrawn="1"/>
        </p:nvSpPr>
        <p:spPr>
          <a:xfrm>
            <a:off x="-1" y="981075"/>
            <a:ext cx="7043563" cy="5876925"/>
          </a:xfrm>
          <a:custGeom>
            <a:avLst/>
            <a:gdLst>
              <a:gd name="connsiteX0" fmla="*/ 0 w 7043563"/>
              <a:gd name="connsiteY0" fmla="*/ 0 h 5876925"/>
              <a:gd name="connsiteX1" fmla="*/ 6386439 w 7043563"/>
              <a:gd name="connsiteY1" fmla="*/ 0 h 5876925"/>
              <a:gd name="connsiteX2" fmla="*/ 7043563 w 7043563"/>
              <a:gd name="connsiteY2" fmla="*/ 657124 h 5876925"/>
              <a:gd name="connsiteX3" fmla="*/ 7043563 w 7043563"/>
              <a:gd name="connsiteY3" fmla="*/ 5876925 h 5876925"/>
              <a:gd name="connsiteX4" fmla="*/ 0 w 7043563"/>
              <a:gd name="connsiteY4" fmla="*/ 5876925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3563" h="5876925">
                <a:moveTo>
                  <a:pt x="0" y="0"/>
                </a:moveTo>
                <a:lnTo>
                  <a:pt x="6386439" y="0"/>
                </a:lnTo>
                <a:cubicBezTo>
                  <a:pt x="6749359" y="0"/>
                  <a:pt x="7043563" y="294204"/>
                  <a:pt x="7043563" y="657124"/>
                </a:cubicBezTo>
                <a:lnTo>
                  <a:pt x="7043563" y="5876925"/>
                </a:lnTo>
                <a:lnTo>
                  <a:pt x="0" y="5876925"/>
                </a:lnTo>
                <a:close/>
              </a:path>
            </a:pathLst>
          </a:cu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EEF8E464-80AC-00EC-7441-BAF5B1E79DFE}"/>
              </a:ext>
            </a:extLst>
          </p:cNvPr>
          <p:cNvSpPr/>
          <p:nvPr userDrawn="1"/>
        </p:nvSpPr>
        <p:spPr bwMode="auto">
          <a:xfrm>
            <a:off x="-662448" y="3761572"/>
            <a:ext cx="2830845" cy="834080"/>
          </a:xfrm>
          <a:prstGeom prst="roundRect">
            <a:avLst>
              <a:gd name="adj" fmla="val 21677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20000"/>
                </a:schemeClr>
              </a:gs>
            </a:gsLst>
            <a:lin ang="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20603050405020304"/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F2B79563-A070-43D6-1AC5-41D90FFB8FFE}"/>
              </a:ext>
            </a:extLst>
          </p:cNvPr>
          <p:cNvSpPr/>
          <p:nvPr userDrawn="1"/>
        </p:nvSpPr>
        <p:spPr>
          <a:xfrm>
            <a:off x="0" y="6789533"/>
            <a:ext cx="12192000" cy="72000"/>
          </a:xfrm>
          <a:prstGeom prst="rect">
            <a:avLst/>
          </a:prstGeom>
          <a:gradFill flip="none" rotWithShape="1">
            <a:gsLst>
              <a:gs pos="0">
                <a:srgbClr val="9C4C94">
                  <a:alpha val="0"/>
                </a:srgbClr>
              </a:gs>
              <a:gs pos="50000">
                <a:srgbClr val="9C4C94"/>
              </a:gs>
              <a:gs pos="100000">
                <a:srgbClr val="9C4C94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36681E5-8AF1-4B2F-349F-8877815199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25075" y="6368832"/>
            <a:ext cx="1141178" cy="221198"/>
          </a:xfrm>
          <a:prstGeom prst="rect">
            <a:avLst/>
          </a:prstGeom>
        </p:spPr>
      </p:pic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D65EA919-A4ED-EAE7-154E-C1A5D94F211A}"/>
              </a:ext>
            </a:extLst>
          </p:cNvPr>
          <p:cNvSpPr/>
          <p:nvPr userDrawn="1"/>
        </p:nvSpPr>
        <p:spPr bwMode="auto">
          <a:xfrm>
            <a:off x="1793888" y="6310981"/>
            <a:ext cx="2830845" cy="252534"/>
          </a:xfrm>
          <a:prstGeom prst="roundRect">
            <a:avLst>
              <a:gd name="adj" fmla="val 32540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20000"/>
                </a:schemeClr>
              </a:gs>
            </a:gsLst>
            <a:lin ang="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20603050405020304"/>
            </a:endParaRPr>
          </a:p>
        </p:txBody>
      </p:sp>
      <p:sp>
        <p:nvSpPr>
          <p:cNvPr id="22" name="Tijdelijke aanduiding voor tekst 29">
            <a:extLst>
              <a:ext uri="{FF2B5EF4-FFF2-40B4-BE49-F238E27FC236}">
                <a16:creationId xmlns:a16="http://schemas.microsoft.com/office/drawing/2014/main" id="{114863EF-219A-A479-DE54-CB3278080C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57829" y="2087582"/>
            <a:ext cx="3010282" cy="407826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63338ACE-EC3E-B2C9-5A36-B488EDBA2E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7829" y="1161012"/>
            <a:ext cx="2479093" cy="757130"/>
          </a:xfrm>
        </p:spPr>
        <p:txBody>
          <a:bodyPr wrap="square" lIns="0" anchor="t">
            <a:spAutoFit/>
          </a:bodyPr>
          <a:lstStyle>
            <a:lvl1pPr marL="0" algn="l" defTabSz="914400" rtl="0" eaLnBrk="1" latinLnBrk="0" hangingPunct="1">
              <a:defRPr lang="en-GB" sz="24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z="2400">
                <a:solidFill>
                  <a:schemeClr val="accent5"/>
                </a:solidFill>
              </a:rPr>
              <a:t>Short gallery title</a:t>
            </a:r>
            <a:endParaRPr lang="en-GB"/>
          </a:p>
        </p:txBody>
      </p:sp>
      <p:sp>
        <p:nvSpPr>
          <p:cNvPr id="28" name="Tijdelijke aanduiding voor afbeelding 24">
            <a:extLst>
              <a:ext uri="{FF2B5EF4-FFF2-40B4-BE49-F238E27FC236}">
                <a16:creationId xmlns:a16="http://schemas.microsoft.com/office/drawing/2014/main" id="{6116FFC4-3E9B-0693-0C79-E910039A33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3968750"/>
            <a:ext cx="2339975" cy="2089150"/>
          </a:xfrm>
          <a:prstGeom prst="roundRect">
            <a:avLst>
              <a:gd name="adj" fmla="val 15774"/>
            </a:avLst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Tijdelijke aanduiding voor afbeelding 24">
            <a:extLst>
              <a:ext uri="{FF2B5EF4-FFF2-40B4-BE49-F238E27FC236}">
                <a16:creationId xmlns:a16="http://schemas.microsoft.com/office/drawing/2014/main" id="{5F259FB0-BEF2-7D99-0F1E-BB21C83B68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42983" y="3968750"/>
            <a:ext cx="2339975" cy="2089150"/>
          </a:xfrm>
          <a:prstGeom prst="roundRect">
            <a:avLst>
              <a:gd name="adj" fmla="val 15774"/>
            </a:avLst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0" name="Tijdelijke aanduiding voor afbeelding 24">
            <a:extLst>
              <a:ext uri="{FF2B5EF4-FFF2-40B4-BE49-F238E27FC236}">
                <a16:creationId xmlns:a16="http://schemas.microsoft.com/office/drawing/2014/main" id="{A6431CAF-3948-0B2A-3FC0-A4E6297507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47128" y="3968750"/>
            <a:ext cx="2339975" cy="2089150"/>
          </a:xfrm>
          <a:prstGeom prst="roundRect">
            <a:avLst>
              <a:gd name="adj" fmla="val 15774"/>
            </a:avLst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3" name="Tijdelijke aanduiding voor afbeelding 32">
            <a:extLst>
              <a:ext uri="{FF2B5EF4-FFF2-40B4-BE49-F238E27FC236}">
                <a16:creationId xmlns:a16="http://schemas.microsoft.com/office/drawing/2014/main" id="{E7B17870-38E7-3DB6-98C2-2406AAEA14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1080" y="0"/>
            <a:ext cx="7566024" cy="3641877"/>
          </a:xfrm>
          <a:custGeom>
            <a:avLst/>
            <a:gdLst>
              <a:gd name="connsiteX0" fmla="*/ 0 w 7566024"/>
              <a:gd name="connsiteY0" fmla="*/ 0 h 3641877"/>
              <a:gd name="connsiteX1" fmla="*/ 7566024 w 7566024"/>
              <a:gd name="connsiteY1" fmla="*/ 0 h 3641877"/>
              <a:gd name="connsiteX2" fmla="*/ 7566024 w 7566024"/>
              <a:gd name="connsiteY2" fmla="*/ 3259610 h 3641877"/>
              <a:gd name="connsiteX3" fmla="*/ 7183757 w 7566024"/>
              <a:gd name="connsiteY3" fmla="*/ 3641877 h 3641877"/>
              <a:gd name="connsiteX4" fmla="*/ 382267 w 7566024"/>
              <a:gd name="connsiteY4" fmla="*/ 3641877 h 3641877"/>
              <a:gd name="connsiteX5" fmla="*/ 0 w 7566024"/>
              <a:gd name="connsiteY5" fmla="*/ 3259610 h 36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66024" h="3641877">
                <a:moveTo>
                  <a:pt x="0" y="0"/>
                </a:moveTo>
                <a:lnTo>
                  <a:pt x="7566024" y="0"/>
                </a:lnTo>
                <a:lnTo>
                  <a:pt x="7566024" y="3259610"/>
                </a:lnTo>
                <a:cubicBezTo>
                  <a:pt x="7566024" y="3470730"/>
                  <a:pt x="7394877" y="3641877"/>
                  <a:pt x="7183757" y="3641877"/>
                </a:cubicBezTo>
                <a:lnTo>
                  <a:pt x="382267" y="3641877"/>
                </a:lnTo>
                <a:cubicBezTo>
                  <a:pt x="171147" y="3641877"/>
                  <a:pt x="0" y="3470730"/>
                  <a:pt x="0" y="325961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6" name="Tijdelijke aanduiding voor tekst 34">
            <a:extLst>
              <a:ext uri="{FF2B5EF4-FFF2-40B4-BE49-F238E27FC236}">
                <a16:creationId xmlns:a16="http://schemas.microsoft.com/office/drawing/2014/main" id="{1E4AA8CE-878C-AB52-2144-2B28802BB9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78723" y="521377"/>
            <a:ext cx="460800" cy="460800"/>
          </a:xfrm>
          <a:prstGeom prst="roundRect">
            <a:avLst>
              <a:gd name="adj" fmla="val 12617"/>
            </a:avLst>
          </a:prstGeom>
          <a:solidFill>
            <a:schemeClr val="accent5"/>
          </a:solidFill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txBody>
          <a:bodyPr>
            <a:normAutofit/>
          </a:bodyPr>
          <a:lstStyle>
            <a:lvl1pPr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D79D9588-904F-0B52-A117-F38618789ED6}"/>
              </a:ext>
            </a:extLst>
          </p:cNvPr>
          <p:cNvSpPr txBox="1"/>
          <p:nvPr userDrawn="1"/>
        </p:nvSpPr>
        <p:spPr>
          <a:xfrm>
            <a:off x="1" y="6327907"/>
            <a:ext cx="623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B19F539-17DC-4C92-9CE4-753147C22E7D}" type="slidenum">
              <a:rPr lang="en-GB" sz="1400" smtClean="0">
                <a:solidFill>
                  <a:schemeClr val="bg1"/>
                </a:solidFill>
              </a:rPr>
              <a:pPr algn="ctr"/>
              <a:t>‹#›</a:t>
            </a:fld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42" name="Tijdelijke aanduiding voor voettekst 3">
            <a:extLst>
              <a:ext uri="{FF2B5EF4-FFF2-40B4-BE49-F238E27FC236}">
                <a16:creationId xmlns:a16="http://schemas.microsoft.com/office/drawing/2014/main" id="{7749AEFB-6742-A56E-64DF-360E5D1DB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889" y="6327907"/>
            <a:ext cx="4114800" cy="307777"/>
          </a:xfrm>
          <a:noFill/>
        </p:spPr>
        <p:txBody>
          <a:bodyPr wrap="square" rtlCol="0">
            <a:spAutoFit/>
          </a:bodyPr>
          <a:lstStyle>
            <a:lvl1pPr>
              <a:defRPr lang="en-GB" sz="1400">
                <a:solidFill>
                  <a:schemeClr val="bg1"/>
                </a:solidFill>
              </a:defRPr>
            </a:lvl1pPr>
          </a:lstStyle>
          <a:p>
            <a:pPr algn="l"/>
            <a:r>
              <a:rPr lang="en-GB"/>
              <a:t>Plaats hier je voettekst</a:t>
            </a:r>
          </a:p>
        </p:txBody>
      </p:sp>
    </p:spTree>
    <p:extLst>
      <p:ext uri="{BB962C8B-B14F-4D97-AF65-F5344CB8AC3E}">
        <p14:creationId xmlns:p14="http://schemas.microsoft.com/office/powerpoint/2010/main" val="9530700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-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E3EE4512-3EBB-2B41-A937-0B84E3831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19" t="15674"/>
          <a:stretch/>
        </p:blipFill>
        <p:spPr>
          <a:xfrm>
            <a:off x="4233177" y="1662620"/>
            <a:ext cx="7958823" cy="5126913"/>
          </a:xfrm>
          <a:prstGeom prst="rect">
            <a:avLst/>
          </a:prstGeom>
        </p:spPr>
      </p:pic>
      <p:sp>
        <p:nvSpPr>
          <p:cNvPr id="33" name="Vrije vorm: vorm 32">
            <a:extLst>
              <a:ext uri="{FF2B5EF4-FFF2-40B4-BE49-F238E27FC236}">
                <a16:creationId xmlns:a16="http://schemas.microsoft.com/office/drawing/2014/main" id="{00A977BB-5368-A7A6-24BD-9E3A18B19520}"/>
              </a:ext>
            </a:extLst>
          </p:cNvPr>
          <p:cNvSpPr/>
          <p:nvPr userDrawn="1"/>
        </p:nvSpPr>
        <p:spPr>
          <a:xfrm>
            <a:off x="4326190" y="1651599"/>
            <a:ext cx="7865811" cy="5206401"/>
          </a:xfrm>
          <a:custGeom>
            <a:avLst/>
            <a:gdLst>
              <a:gd name="connsiteX0" fmla="*/ 657124 w 7865811"/>
              <a:gd name="connsiteY0" fmla="*/ 0 h 5206401"/>
              <a:gd name="connsiteX1" fmla="*/ 7847296 w 7865811"/>
              <a:gd name="connsiteY1" fmla="*/ 0 h 5206401"/>
              <a:gd name="connsiteX2" fmla="*/ 7865811 w 7865811"/>
              <a:gd name="connsiteY2" fmla="*/ 1867 h 5206401"/>
              <a:gd name="connsiteX3" fmla="*/ 7865811 w 7865811"/>
              <a:gd name="connsiteY3" fmla="*/ 5206401 h 5206401"/>
              <a:gd name="connsiteX4" fmla="*/ 0 w 7865811"/>
              <a:gd name="connsiteY4" fmla="*/ 5206401 h 5206401"/>
              <a:gd name="connsiteX5" fmla="*/ 0 w 7865811"/>
              <a:gd name="connsiteY5" fmla="*/ 657124 h 5206401"/>
              <a:gd name="connsiteX6" fmla="*/ 657124 w 7865811"/>
              <a:gd name="connsiteY6" fmla="*/ 0 h 5206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65811" h="5206401">
                <a:moveTo>
                  <a:pt x="657124" y="0"/>
                </a:moveTo>
                <a:lnTo>
                  <a:pt x="7847296" y="0"/>
                </a:lnTo>
                <a:lnTo>
                  <a:pt x="7865811" y="1867"/>
                </a:lnTo>
                <a:lnTo>
                  <a:pt x="7865811" y="5206401"/>
                </a:lnTo>
                <a:lnTo>
                  <a:pt x="0" y="5206401"/>
                </a:lnTo>
                <a:lnTo>
                  <a:pt x="0" y="657124"/>
                </a:lnTo>
                <a:cubicBezTo>
                  <a:pt x="0" y="294204"/>
                  <a:pt x="294204" y="0"/>
                  <a:pt x="657124" y="0"/>
                </a:cubicBezTo>
                <a:close/>
              </a:path>
            </a:pathLst>
          </a:cu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Tijdelijke aanduiding voor tekst 29">
            <a:extLst>
              <a:ext uri="{FF2B5EF4-FFF2-40B4-BE49-F238E27FC236}">
                <a16:creationId xmlns:a16="http://schemas.microsoft.com/office/drawing/2014/main" id="{CF98E4B6-FB4E-54A2-8A6D-B0E68D4D29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5449" y="5013325"/>
            <a:ext cx="5472113" cy="1152525"/>
          </a:xfrm>
        </p:spPr>
        <p:txBody>
          <a:bodyPr>
            <a:noAutofit/>
          </a:bodyPr>
          <a:lstStyle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jdelijke aanduiding voor afbeelding 21">
            <a:extLst>
              <a:ext uri="{FF2B5EF4-FFF2-40B4-BE49-F238E27FC236}">
                <a16:creationId xmlns:a16="http://schemas.microsoft.com/office/drawing/2014/main" id="{8E92A7AB-DB1E-C0C0-A88F-3F7B7D03AB3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26529" y="1"/>
            <a:ext cx="5641033" cy="4647413"/>
          </a:xfrm>
          <a:custGeom>
            <a:avLst/>
            <a:gdLst>
              <a:gd name="connsiteX0" fmla="*/ 0 w 5641033"/>
              <a:gd name="connsiteY0" fmla="*/ 0 h 4647413"/>
              <a:gd name="connsiteX1" fmla="*/ 5641033 w 5641033"/>
              <a:gd name="connsiteY1" fmla="*/ 0 h 4647413"/>
              <a:gd name="connsiteX2" fmla="*/ 5641033 w 5641033"/>
              <a:gd name="connsiteY2" fmla="*/ 4135626 h 4647413"/>
              <a:gd name="connsiteX3" fmla="*/ 5129246 w 5641033"/>
              <a:gd name="connsiteY3" fmla="*/ 4647413 h 4647413"/>
              <a:gd name="connsiteX4" fmla="*/ 511787 w 5641033"/>
              <a:gd name="connsiteY4" fmla="*/ 4647413 h 4647413"/>
              <a:gd name="connsiteX5" fmla="*/ 0 w 5641033"/>
              <a:gd name="connsiteY5" fmla="*/ 4135626 h 464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1033" h="4647413">
                <a:moveTo>
                  <a:pt x="0" y="0"/>
                </a:moveTo>
                <a:lnTo>
                  <a:pt x="5641033" y="0"/>
                </a:lnTo>
                <a:lnTo>
                  <a:pt x="5641033" y="4135626"/>
                </a:lnTo>
                <a:cubicBezTo>
                  <a:pt x="5641033" y="4418278"/>
                  <a:pt x="5411898" y="4647413"/>
                  <a:pt x="5129246" y="4647413"/>
                </a:cubicBezTo>
                <a:lnTo>
                  <a:pt x="511787" y="4647413"/>
                </a:lnTo>
                <a:cubicBezTo>
                  <a:pt x="229135" y="4647413"/>
                  <a:pt x="0" y="4418278"/>
                  <a:pt x="0" y="4135626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Tijdelijke aanduiding voor afbeelding 24">
            <a:extLst>
              <a:ext uri="{FF2B5EF4-FFF2-40B4-BE49-F238E27FC236}">
                <a16:creationId xmlns:a16="http://schemas.microsoft.com/office/drawing/2014/main" id="{85F55EE0-B79E-823A-16DB-00B1116594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3968750"/>
            <a:ext cx="2339975" cy="2089150"/>
          </a:xfrm>
          <a:prstGeom prst="roundRect">
            <a:avLst>
              <a:gd name="adj" fmla="val 15774"/>
            </a:avLst>
          </a:prstGeom>
          <a:noFill/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Tijdelijke aanduiding voor afbeelding 24">
            <a:extLst>
              <a:ext uri="{FF2B5EF4-FFF2-40B4-BE49-F238E27FC236}">
                <a16:creationId xmlns:a16="http://schemas.microsoft.com/office/drawing/2014/main" id="{CE7B2B8F-33EF-36DF-33B5-FB8E3496CE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888" y="606488"/>
            <a:ext cx="2339975" cy="3078107"/>
          </a:xfrm>
          <a:prstGeom prst="roundRect">
            <a:avLst>
              <a:gd name="adj" fmla="val 15774"/>
            </a:avLst>
          </a:prstGeom>
          <a:noFill/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Tijdelijke aanduiding voor afbeelding 24">
            <a:extLst>
              <a:ext uri="{FF2B5EF4-FFF2-40B4-BE49-F238E27FC236}">
                <a16:creationId xmlns:a16="http://schemas.microsoft.com/office/drawing/2014/main" id="{DDFAB2CB-17B0-81FE-26D2-E61A94E768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36512" y="606489"/>
            <a:ext cx="2339975" cy="2089150"/>
          </a:xfrm>
          <a:prstGeom prst="roundRect">
            <a:avLst>
              <a:gd name="adj" fmla="val 15774"/>
            </a:avLst>
          </a:prstGeom>
          <a:noFill/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6" name="Tijdelijke aanduiding voor afbeelding 24">
            <a:extLst>
              <a:ext uri="{FF2B5EF4-FFF2-40B4-BE49-F238E27FC236}">
                <a16:creationId xmlns:a16="http://schemas.microsoft.com/office/drawing/2014/main" id="{D5BD588E-6CF9-75AD-0329-60E731D53D0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36100" y="2963481"/>
            <a:ext cx="2339975" cy="3078107"/>
          </a:xfrm>
          <a:prstGeom prst="roundRect">
            <a:avLst>
              <a:gd name="adj" fmla="val 15774"/>
            </a:avLst>
          </a:prstGeom>
          <a:noFill/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D9A8BC43-08CA-FD06-B4B9-02A9F5AA221C}"/>
              </a:ext>
            </a:extLst>
          </p:cNvPr>
          <p:cNvSpPr/>
          <p:nvPr userDrawn="1"/>
        </p:nvSpPr>
        <p:spPr>
          <a:xfrm>
            <a:off x="0" y="6789533"/>
            <a:ext cx="12192000" cy="72000"/>
          </a:xfrm>
          <a:prstGeom prst="rect">
            <a:avLst/>
          </a:prstGeom>
          <a:gradFill flip="none" rotWithShape="1">
            <a:gsLst>
              <a:gs pos="0">
                <a:srgbClr val="9C4C94">
                  <a:alpha val="0"/>
                </a:srgbClr>
              </a:gs>
              <a:gs pos="50000">
                <a:srgbClr val="9C4C94"/>
              </a:gs>
              <a:gs pos="100000">
                <a:srgbClr val="9C4C94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F3604646-EF99-C325-037E-C477B60EC7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25075" y="6368832"/>
            <a:ext cx="1141178" cy="221198"/>
          </a:xfrm>
          <a:prstGeom prst="rect">
            <a:avLst/>
          </a:prstGeom>
        </p:spPr>
      </p:pic>
      <p:sp>
        <p:nvSpPr>
          <p:cNvPr id="36" name="Tijdelijke aanduiding voor voettekst 3">
            <a:extLst>
              <a:ext uri="{FF2B5EF4-FFF2-40B4-BE49-F238E27FC236}">
                <a16:creationId xmlns:a16="http://schemas.microsoft.com/office/drawing/2014/main" id="{694D243B-8298-6CA2-243C-840222BE0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889" y="6327907"/>
            <a:ext cx="4114800" cy="307777"/>
          </a:xfrm>
          <a:noFill/>
        </p:spPr>
        <p:txBody>
          <a:bodyPr wrap="square" rtlCol="0">
            <a:spAutoFit/>
          </a:bodyPr>
          <a:lstStyle>
            <a:lvl1pPr>
              <a:defRPr lang="en-GB" sz="1400">
                <a:solidFill>
                  <a:schemeClr val="accent6"/>
                </a:solidFill>
              </a:defRPr>
            </a:lvl1pPr>
          </a:lstStyle>
          <a:p>
            <a:pPr algn="l"/>
            <a:r>
              <a:rPr lang="en-GB"/>
              <a:t>Plaats hier je voettekst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04AF8998-5B66-A2EE-00A5-3B7510486D6E}"/>
              </a:ext>
            </a:extLst>
          </p:cNvPr>
          <p:cNvSpPr txBox="1"/>
          <p:nvPr userDrawn="1"/>
        </p:nvSpPr>
        <p:spPr>
          <a:xfrm>
            <a:off x="1" y="6327907"/>
            <a:ext cx="623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B19F539-17DC-4C92-9CE4-753147C22E7D}" type="slidenum">
              <a:rPr lang="en-GB" sz="1400" smtClean="0">
                <a:solidFill>
                  <a:schemeClr val="accent6"/>
                </a:solidFill>
              </a:rPr>
              <a:pPr algn="ctr"/>
              <a:t>‹#›</a:t>
            </a:fld>
            <a:endParaRPr lang="en-GB" sz="1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7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CF1603DB-C857-A63B-2612-A32DFAC5B6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571" t="47803" b="-61749"/>
          <a:stretch/>
        </p:blipFill>
        <p:spPr>
          <a:xfrm flipH="1">
            <a:off x="0" y="0"/>
            <a:ext cx="12192000" cy="68655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7" name="Tijdelijke aanduiding voor media 6">
            <a:extLst>
              <a:ext uri="{FF2B5EF4-FFF2-40B4-BE49-F238E27FC236}">
                <a16:creationId xmlns:a16="http://schemas.microsoft.com/office/drawing/2014/main" id="{7DF567C0-1AD2-C88C-CF88-78A606BFA8C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623886" y="350937"/>
            <a:ext cx="10944228" cy="6156126"/>
          </a:xfrm>
          <a:prstGeom prst="roundRect">
            <a:avLst>
              <a:gd name="adj" fmla="val 6927"/>
            </a:avLst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266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To Acti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B070C3E8-DF17-7087-A4C7-C4FDA4C581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19" t="15674"/>
          <a:stretch/>
        </p:blipFill>
        <p:spPr>
          <a:xfrm rot="10800000">
            <a:off x="0" y="2440215"/>
            <a:ext cx="6858000" cy="4417785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853E2AEA-4866-6A34-98D3-98971D281901}"/>
              </a:ext>
            </a:extLst>
          </p:cNvPr>
          <p:cNvSpPr/>
          <p:nvPr userDrawn="1"/>
        </p:nvSpPr>
        <p:spPr>
          <a:xfrm>
            <a:off x="1" y="9144"/>
            <a:ext cx="12192000" cy="6848855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BF00E9CF-0FB4-CD0E-5549-49183DFADEBB}"/>
              </a:ext>
            </a:extLst>
          </p:cNvPr>
          <p:cNvSpPr/>
          <p:nvPr userDrawn="1"/>
        </p:nvSpPr>
        <p:spPr bwMode="auto">
          <a:xfrm>
            <a:off x="8486274" y="4933089"/>
            <a:ext cx="4300175" cy="117447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20000"/>
                </a:schemeClr>
              </a:gs>
            </a:gsLst>
            <a:lin ang="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kern="0">
              <a:solidFill>
                <a:srgbClr val="000000"/>
              </a:solidFill>
              <a:latin typeface="Open Sans" panose="02020603050405020304"/>
            </a:endParaRP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666EB68C-314E-0F57-C365-3E19AC18A0CF}"/>
              </a:ext>
            </a:extLst>
          </p:cNvPr>
          <p:cNvSpPr/>
          <p:nvPr userDrawn="1"/>
        </p:nvSpPr>
        <p:spPr bwMode="auto">
          <a:xfrm>
            <a:off x="-529836" y="569626"/>
            <a:ext cx="4300175" cy="1217280"/>
          </a:xfrm>
          <a:prstGeom prst="roundRect">
            <a:avLst>
              <a:gd name="adj" fmla="val 21677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20000"/>
                </a:schemeClr>
              </a:gs>
            </a:gsLst>
            <a:lin ang="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20603050405020304"/>
            </a:endParaRPr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A9DD8F46-935A-F2A5-8FCA-0C865F56F418}"/>
              </a:ext>
            </a:extLst>
          </p:cNvPr>
          <p:cNvSpPr/>
          <p:nvPr userDrawn="1"/>
        </p:nvSpPr>
        <p:spPr bwMode="auto">
          <a:xfrm>
            <a:off x="8013700" y="4307446"/>
            <a:ext cx="3352798" cy="388616"/>
          </a:xfrm>
          <a:prstGeom prst="roundRect">
            <a:avLst>
              <a:gd name="adj" fmla="val 30713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20000"/>
                </a:schemeClr>
              </a:gs>
            </a:gsLst>
            <a:lin ang="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kern="0">
              <a:solidFill>
                <a:srgbClr val="000000"/>
              </a:solidFill>
              <a:latin typeface="Open Sans" panose="02020603050405020304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536AE67-0974-B377-0CA4-A1067924DD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25075" y="6368832"/>
            <a:ext cx="1141178" cy="221198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BA35FC69-47A5-C797-5033-159316163F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25075" y="6368832"/>
            <a:ext cx="1141178" cy="221198"/>
          </a:xfrm>
          <a:prstGeom prst="rect">
            <a:avLst/>
          </a:prstGeom>
        </p:spPr>
      </p:pic>
      <p:sp>
        <p:nvSpPr>
          <p:cNvPr id="32" name="Titel 1">
            <a:extLst>
              <a:ext uri="{FF2B5EF4-FFF2-40B4-BE49-F238E27FC236}">
                <a16:creationId xmlns:a16="http://schemas.microsoft.com/office/drawing/2014/main" id="{68ADF97E-7E5B-F2E5-B726-5A532E98E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5030"/>
            <a:ext cx="10515600" cy="4362352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defRPr lang="en-GB" sz="6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7EB20A93-1D02-B070-E9B9-386451FAB59F}"/>
              </a:ext>
            </a:extLst>
          </p:cNvPr>
          <p:cNvSpPr txBox="1"/>
          <p:nvPr userDrawn="1"/>
        </p:nvSpPr>
        <p:spPr>
          <a:xfrm>
            <a:off x="1" y="6327907"/>
            <a:ext cx="623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B19F539-17DC-4C92-9CE4-753147C22E7D}" type="slidenum">
              <a:rPr lang="en-GB" sz="1400" smtClean="0">
                <a:solidFill>
                  <a:schemeClr val="bg1"/>
                </a:solidFill>
              </a:rPr>
              <a:pPr algn="ctr"/>
              <a:t>‹#›</a:t>
            </a:fld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25" name="Tijdelijke aanduiding voor voettekst 3">
            <a:extLst>
              <a:ext uri="{FF2B5EF4-FFF2-40B4-BE49-F238E27FC236}">
                <a16:creationId xmlns:a16="http://schemas.microsoft.com/office/drawing/2014/main" id="{A8926FCA-EF2D-A509-5D84-1ECBE8EE4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889" y="6327907"/>
            <a:ext cx="4114800" cy="307777"/>
          </a:xfrm>
          <a:noFill/>
        </p:spPr>
        <p:txBody>
          <a:bodyPr wrap="square" rtlCol="0">
            <a:spAutoFit/>
          </a:bodyPr>
          <a:lstStyle>
            <a:lvl1pPr>
              <a:defRPr lang="en-GB" sz="1400">
                <a:solidFill>
                  <a:schemeClr val="bg1"/>
                </a:solidFill>
              </a:defRPr>
            </a:lvl1pPr>
          </a:lstStyle>
          <a:p>
            <a:pPr algn="l"/>
            <a:r>
              <a:rPr lang="en-GB"/>
              <a:t>Plaats hier je voettekst</a:t>
            </a:r>
          </a:p>
        </p:txBody>
      </p:sp>
    </p:spTree>
    <p:extLst>
      <p:ext uri="{BB962C8B-B14F-4D97-AF65-F5344CB8AC3E}">
        <p14:creationId xmlns:p14="http://schemas.microsoft.com/office/powerpoint/2010/main" val="41286390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29E1241C-B040-D01E-AC79-3E2C3D7DC3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t="43399" b="-43399"/>
          <a:stretch/>
        </p:blipFill>
        <p:spPr>
          <a:xfrm>
            <a:off x="623888" y="2725796"/>
            <a:ext cx="10944226" cy="7296150"/>
          </a:xfrm>
          <a:custGeom>
            <a:avLst/>
            <a:gdLst>
              <a:gd name="connsiteX0" fmla="*/ 0 w 10944226"/>
              <a:gd name="connsiteY0" fmla="*/ 6357595 h 7296150"/>
              <a:gd name="connsiteX1" fmla="*/ 10944226 w 10944226"/>
              <a:gd name="connsiteY1" fmla="*/ 6357595 h 7296150"/>
              <a:gd name="connsiteX2" fmla="*/ 10944226 w 10944226"/>
              <a:gd name="connsiteY2" fmla="*/ 7296150 h 7296150"/>
              <a:gd name="connsiteX3" fmla="*/ 0 w 10944226"/>
              <a:gd name="connsiteY3" fmla="*/ 7296150 h 7296150"/>
              <a:gd name="connsiteX4" fmla="*/ 266455 w 10944226"/>
              <a:gd name="connsiteY4" fmla="*/ 0 h 7296150"/>
              <a:gd name="connsiteX5" fmla="*/ 10677771 w 10944226"/>
              <a:gd name="connsiteY5" fmla="*/ 0 h 7296150"/>
              <a:gd name="connsiteX6" fmla="*/ 10944226 w 10944226"/>
              <a:gd name="connsiteY6" fmla="*/ 266455 h 7296150"/>
              <a:gd name="connsiteX7" fmla="*/ 10944226 w 10944226"/>
              <a:gd name="connsiteY7" fmla="*/ 4141604 h 7296150"/>
              <a:gd name="connsiteX8" fmla="*/ 0 w 10944226"/>
              <a:gd name="connsiteY8" fmla="*/ 4141604 h 7296150"/>
              <a:gd name="connsiteX9" fmla="*/ 0 w 10944226"/>
              <a:gd name="connsiteY9" fmla="*/ 266455 h 7296150"/>
              <a:gd name="connsiteX10" fmla="*/ 266455 w 10944226"/>
              <a:gd name="connsiteY10" fmla="*/ 0 h 729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44226" h="7296150">
                <a:moveTo>
                  <a:pt x="0" y="6357595"/>
                </a:moveTo>
                <a:lnTo>
                  <a:pt x="10944226" y="6357595"/>
                </a:lnTo>
                <a:lnTo>
                  <a:pt x="10944226" y="7296150"/>
                </a:lnTo>
                <a:lnTo>
                  <a:pt x="0" y="7296150"/>
                </a:lnTo>
                <a:close/>
                <a:moveTo>
                  <a:pt x="266455" y="0"/>
                </a:moveTo>
                <a:lnTo>
                  <a:pt x="10677771" y="0"/>
                </a:lnTo>
                <a:cubicBezTo>
                  <a:pt x="10824930" y="0"/>
                  <a:pt x="10944226" y="119296"/>
                  <a:pt x="10944226" y="266455"/>
                </a:cubicBezTo>
                <a:lnTo>
                  <a:pt x="10944226" y="4141604"/>
                </a:lnTo>
                <a:lnTo>
                  <a:pt x="0" y="4141604"/>
                </a:lnTo>
                <a:lnTo>
                  <a:pt x="0" y="266455"/>
                </a:lnTo>
                <a:cubicBezTo>
                  <a:pt x="0" y="119296"/>
                  <a:pt x="119296" y="0"/>
                  <a:pt x="266455" y="0"/>
                </a:cubicBezTo>
                <a:close/>
              </a:path>
            </a:pathLst>
          </a:custGeom>
        </p:spPr>
      </p:pic>
      <p:sp>
        <p:nvSpPr>
          <p:cNvPr id="15" name="Vrije vorm: vorm 14">
            <a:extLst>
              <a:ext uri="{FF2B5EF4-FFF2-40B4-BE49-F238E27FC236}">
                <a16:creationId xmlns:a16="http://schemas.microsoft.com/office/drawing/2014/main" id="{7B6BE2D1-84F6-E347-5359-597C7326DE75}"/>
              </a:ext>
            </a:extLst>
          </p:cNvPr>
          <p:cNvSpPr/>
          <p:nvPr userDrawn="1"/>
        </p:nvSpPr>
        <p:spPr>
          <a:xfrm>
            <a:off x="623886" y="2725796"/>
            <a:ext cx="10944225" cy="4159914"/>
          </a:xfrm>
          <a:custGeom>
            <a:avLst/>
            <a:gdLst>
              <a:gd name="connsiteX0" fmla="*/ 277644 w 10944225"/>
              <a:gd name="connsiteY0" fmla="*/ 0 h 4159914"/>
              <a:gd name="connsiteX1" fmla="*/ 10666581 w 10944225"/>
              <a:gd name="connsiteY1" fmla="*/ 0 h 4159914"/>
              <a:gd name="connsiteX2" fmla="*/ 10944225 w 10944225"/>
              <a:gd name="connsiteY2" fmla="*/ 277644 h 4159914"/>
              <a:gd name="connsiteX3" fmla="*/ 10944225 w 10944225"/>
              <a:gd name="connsiteY3" fmla="*/ 4159914 h 4159914"/>
              <a:gd name="connsiteX4" fmla="*/ 0 w 10944225"/>
              <a:gd name="connsiteY4" fmla="*/ 4159914 h 4159914"/>
              <a:gd name="connsiteX5" fmla="*/ 0 w 10944225"/>
              <a:gd name="connsiteY5" fmla="*/ 277644 h 4159914"/>
              <a:gd name="connsiteX6" fmla="*/ 277644 w 10944225"/>
              <a:gd name="connsiteY6" fmla="*/ 0 h 415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4159914">
                <a:moveTo>
                  <a:pt x="277644" y="0"/>
                </a:moveTo>
                <a:lnTo>
                  <a:pt x="10666581" y="0"/>
                </a:lnTo>
                <a:cubicBezTo>
                  <a:pt x="10819920" y="0"/>
                  <a:pt x="10944225" y="124305"/>
                  <a:pt x="10944225" y="277644"/>
                </a:cubicBezTo>
                <a:lnTo>
                  <a:pt x="10944225" y="4159914"/>
                </a:lnTo>
                <a:lnTo>
                  <a:pt x="0" y="4159914"/>
                </a:lnTo>
                <a:lnTo>
                  <a:pt x="0" y="277644"/>
                </a:lnTo>
                <a:cubicBezTo>
                  <a:pt x="0" y="124305"/>
                  <a:pt x="124305" y="0"/>
                  <a:pt x="277644" y="0"/>
                </a:cubicBezTo>
                <a:close/>
              </a:path>
            </a:pathLst>
          </a:custGeom>
          <a:solidFill>
            <a:schemeClr val="accent5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341BFBE-F271-08F2-92AC-881B219CA8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22979" y="1052945"/>
            <a:ext cx="4146042" cy="80364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8B348AA1-5FEF-DA90-E036-0E34A913B88E}"/>
              </a:ext>
            </a:extLst>
          </p:cNvPr>
          <p:cNvSpPr txBox="1"/>
          <p:nvPr userDrawn="1"/>
        </p:nvSpPr>
        <p:spPr>
          <a:xfrm>
            <a:off x="1721225" y="3179720"/>
            <a:ext cx="41588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>
                <a:solidFill>
                  <a:schemeClr val="bg1"/>
                </a:solidFill>
              </a:rPr>
              <a:t>Association générale de </a:t>
            </a:r>
            <a:r>
              <a:rPr lang="nl-BE" b="1" err="1">
                <a:solidFill>
                  <a:schemeClr val="bg1"/>
                </a:solidFill>
              </a:rPr>
              <a:t>l’industrie</a:t>
            </a:r>
            <a:r>
              <a:rPr lang="nl-BE" b="1">
                <a:solidFill>
                  <a:schemeClr val="bg1"/>
                </a:solidFill>
              </a:rPr>
              <a:t> du médicament</a:t>
            </a:r>
          </a:p>
          <a:p>
            <a:pPr algn="ctr"/>
            <a:endParaRPr lang="nl-BE">
              <a:solidFill>
                <a:schemeClr val="bg1"/>
              </a:solidFill>
            </a:endParaRPr>
          </a:p>
          <a:p>
            <a:pPr algn="ctr"/>
            <a:r>
              <a:rPr lang="nl-BE" sz="1400">
                <a:solidFill>
                  <a:schemeClr val="bg1"/>
                </a:solidFill>
              </a:rPr>
              <a:t>Chaussée de La Hulpe 166</a:t>
            </a:r>
          </a:p>
          <a:p>
            <a:pPr algn="ctr"/>
            <a:r>
              <a:rPr lang="nl-BE" sz="1400">
                <a:solidFill>
                  <a:schemeClr val="bg1"/>
                </a:solidFill>
              </a:rPr>
              <a:t>1170 Bruxelles</a:t>
            </a:r>
          </a:p>
          <a:p>
            <a:pPr algn="ctr"/>
            <a:endParaRPr lang="nl-BE" sz="1400">
              <a:solidFill>
                <a:schemeClr val="bg1"/>
              </a:solidFill>
            </a:endParaRPr>
          </a:p>
          <a:p>
            <a:pPr algn="ctr"/>
            <a:r>
              <a:rPr lang="nl-BE" sz="1400">
                <a:solidFill>
                  <a:schemeClr val="bg1"/>
                </a:solidFill>
              </a:rPr>
              <a:t>Numéro </a:t>
            </a:r>
            <a:r>
              <a:rPr lang="nl-BE" sz="1400" err="1">
                <a:solidFill>
                  <a:schemeClr val="bg1"/>
                </a:solidFill>
              </a:rPr>
              <a:t>d’entreprise</a:t>
            </a:r>
            <a:br>
              <a:rPr lang="nl-BE" sz="1400">
                <a:solidFill>
                  <a:schemeClr val="bg1"/>
                </a:solidFill>
              </a:rPr>
            </a:br>
            <a:r>
              <a:rPr lang="nl-BE" sz="1400">
                <a:solidFill>
                  <a:schemeClr val="bg1"/>
                </a:solidFill>
              </a:rPr>
              <a:t>0402.622.902</a:t>
            </a:r>
            <a:br>
              <a:rPr lang="nl-BE" sz="1400">
                <a:solidFill>
                  <a:schemeClr val="bg1"/>
                </a:solidFill>
              </a:rPr>
            </a:br>
            <a:endParaRPr lang="nl-BE" sz="1400">
              <a:solidFill>
                <a:schemeClr val="bg1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BAC4295-C08C-15B1-3092-E6C0D9F0EFAC}"/>
              </a:ext>
            </a:extLst>
          </p:cNvPr>
          <p:cNvSpPr txBox="1"/>
          <p:nvPr userDrawn="1"/>
        </p:nvSpPr>
        <p:spPr>
          <a:xfrm>
            <a:off x="6311901" y="3179720"/>
            <a:ext cx="41588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>
                <a:solidFill>
                  <a:schemeClr val="bg1"/>
                </a:solidFill>
              </a:rPr>
              <a:t>Algemene vereniging van de Geneesmiddelenindustrie</a:t>
            </a:r>
          </a:p>
          <a:p>
            <a:pPr algn="ctr"/>
            <a:endParaRPr lang="nl-BE">
              <a:solidFill>
                <a:schemeClr val="bg1"/>
              </a:solidFill>
            </a:endParaRPr>
          </a:p>
          <a:p>
            <a:pPr algn="ctr"/>
            <a:r>
              <a:rPr lang="nl-BE" sz="1400" err="1">
                <a:solidFill>
                  <a:schemeClr val="bg1"/>
                </a:solidFill>
              </a:rPr>
              <a:t>Terhulpsesteenweg</a:t>
            </a:r>
            <a:r>
              <a:rPr lang="nl-BE" sz="1400">
                <a:solidFill>
                  <a:schemeClr val="bg1"/>
                </a:solidFill>
              </a:rPr>
              <a:t> 166</a:t>
            </a:r>
            <a:br>
              <a:rPr lang="nl-BE" sz="1400">
                <a:solidFill>
                  <a:schemeClr val="bg1"/>
                </a:solidFill>
              </a:rPr>
            </a:br>
            <a:r>
              <a:rPr lang="nl-BE" sz="1400">
                <a:solidFill>
                  <a:schemeClr val="bg1"/>
                </a:solidFill>
              </a:rPr>
              <a:t>1170 Brussel</a:t>
            </a:r>
          </a:p>
          <a:p>
            <a:pPr algn="ctr"/>
            <a:endParaRPr lang="en-GB" sz="1400">
              <a:solidFill>
                <a:schemeClr val="bg1"/>
              </a:solidFill>
            </a:endParaRPr>
          </a:p>
          <a:p>
            <a:pPr algn="ctr"/>
            <a:r>
              <a:rPr lang="nl-BE" sz="1400">
                <a:solidFill>
                  <a:schemeClr val="bg1"/>
                </a:solidFill>
              </a:rPr>
              <a:t>Ondernemingsnummer</a:t>
            </a:r>
            <a:br>
              <a:rPr lang="nl-BE" sz="1400">
                <a:solidFill>
                  <a:schemeClr val="bg1"/>
                </a:solidFill>
              </a:rPr>
            </a:br>
            <a:r>
              <a:rPr lang="nl-BE" sz="1400">
                <a:solidFill>
                  <a:schemeClr val="bg1"/>
                </a:solidFill>
              </a:rPr>
              <a:t>0402.622.902</a:t>
            </a:r>
            <a:br>
              <a:rPr lang="nl-BE" sz="1400">
                <a:solidFill>
                  <a:schemeClr val="bg1"/>
                </a:solidFill>
              </a:rPr>
            </a:br>
            <a:endParaRPr lang="nl-BE" sz="1400">
              <a:solidFill>
                <a:schemeClr val="bg1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C7C8158-F16C-5A37-B914-4D03E6F40457}"/>
              </a:ext>
            </a:extLst>
          </p:cNvPr>
          <p:cNvSpPr txBox="1"/>
          <p:nvPr userDrawn="1"/>
        </p:nvSpPr>
        <p:spPr>
          <a:xfrm>
            <a:off x="2429435" y="5471461"/>
            <a:ext cx="73331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>
                <a:solidFill>
                  <a:schemeClr val="bg1"/>
                </a:solidFill>
              </a:rPr>
              <a:t>T 02 661 91 11  </a:t>
            </a:r>
            <a:endParaRPr lang="nl-BE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BE" sz="1400">
                <a:solidFill>
                  <a:schemeClr val="bg1"/>
                </a:solidFill>
              </a:rPr>
              <a:t>www.pharma.be   I    info@pharma.be</a:t>
            </a:r>
          </a:p>
          <a:p>
            <a:pPr algn="ctr"/>
            <a:r>
              <a:rPr lang="nl-BE" sz="1400">
                <a:solidFill>
                  <a:schemeClr val="bg1"/>
                </a:solidFill>
              </a:rPr>
              <a:t>RPR Brussel</a:t>
            </a:r>
          </a:p>
        </p:txBody>
      </p:sp>
    </p:spTree>
    <p:extLst>
      <p:ext uri="{BB962C8B-B14F-4D97-AF65-F5344CB8AC3E}">
        <p14:creationId xmlns:p14="http://schemas.microsoft.com/office/powerpoint/2010/main" val="25518137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9C5601C-D2A5-9BD3-5B34-D42299097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325542"/>
            <a:ext cx="623890" cy="307777"/>
          </a:xfrm>
          <a:noFill/>
        </p:spPr>
        <p:txBody>
          <a:bodyPr wrap="square" rtlCol="0">
            <a:spAutoFit/>
          </a:bodyPr>
          <a:lstStyle>
            <a:lvl1pPr>
              <a:defRPr lang="en-GB" sz="1400" smtClean="0">
                <a:solidFill>
                  <a:schemeClr val="accent6"/>
                </a:solidFill>
              </a:defRPr>
            </a:lvl1pPr>
          </a:lstStyle>
          <a:p>
            <a:pPr algn="ctr"/>
            <a:fld id="{EDCDBFE3-7D2C-44F0-BCBC-514BA7F777B3}" type="slidenum">
              <a:rPr lang="en-GB" smtClean="0"/>
              <a:pPr algn="ctr"/>
              <a:t>‹#›</a:t>
            </a:fld>
            <a:endParaRPr lang="en-GB"/>
          </a:p>
        </p:txBody>
      </p:sp>
      <p:pic>
        <p:nvPicPr>
          <p:cNvPr id="6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22065845-4A43-6687-3799-D9711598A2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19"/>
          <a:stretch/>
        </p:blipFill>
        <p:spPr>
          <a:xfrm rot="16200000">
            <a:off x="-809513" y="809513"/>
            <a:ext cx="6858000" cy="5238974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B8A57375-B7BC-6507-F829-F8173765D7B6}"/>
              </a:ext>
            </a:extLst>
          </p:cNvPr>
          <p:cNvSpPr/>
          <p:nvPr userDrawn="1"/>
        </p:nvSpPr>
        <p:spPr>
          <a:xfrm>
            <a:off x="0" y="6789533"/>
            <a:ext cx="12192000" cy="72000"/>
          </a:xfrm>
          <a:prstGeom prst="rect">
            <a:avLst/>
          </a:prstGeom>
          <a:gradFill flip="none" rotWithShape="1">
            <a:gsLst>
              <a:gs pos="0">
                <a:srgbClr val="9C4C94">
                  <a:alpha val="0"/>
                </a:srgbClr>
              </a:gs>
              <a:gs pos="50000">
                <a:srgbClr val="9C4C94"/>
              </a:gs>
              <a:gs pos="100000">
                <a:srgbClr val="9C4C94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4408F26-474C-14F6-DDEA-F6335E45EF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25075" y="6368832"/>
            <a:ext cx="1141178" cy="221198"/>
          </a:xfrm>
          <a:prstGeom prst="rect">
            <a:avLst/>
          </a:prstGeom>
        </p:spPr>
      </p:pic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1C32F062-44A4-74BB-7802-CC4EE531D772}"/>
              </a:ext>
            </a:extLst>
          </p:cNvPr>
          <p:cNvSpPr/>
          <p:nvPr userDrawn="1"/>
        </p:nvSpPr>
        <p:spPr bwMode="auto">
          <a:xfrm>
            <a:off x="0" y="5088221"/>
            <a:ext cx="3145170" cy="1217280"/>
          </a:xfrm>
          <a:prstGeom prst="roundRect">
            <a:avLst>
              <a:gd name="adj" fmla="val 21677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20000"/>
                </a:schemeClr>
              </a:gs>
            </a:gsLst>
            <a:lin ang="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20603050405020304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259B8C-50D7-95C8-21DA-8CFDB0994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586104"/>
            <a:ext cx="4512038" cy="1325563"/>
          </a:xfrm>
        </p:spPr>
        <p:txBody>
          <a:bodyPr>
            <a:normAutofit/>
          </a:bodyPr>
          <a:lstStyle>
            <a:lvl1pPr algn="ctr">
              <a:defRPr lang="en-GB" sz="4400" b="1" kern="1200" cap="all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/>
              <a:t>AGENDA</a:t>
            </a:r>
            <a:endParaRPr lang="en-GB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E7181401-1645-78B6-ABC5-6B98358680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17488" y="853879"/>
            <a:ext cx="7005327" cy="5150243"/>
          </a:xfrm>
        </p:spPr>
        <p:txBody>
          <a:bodyPr anchor="ctr"/>
          <a:lstStyle>
            <a:lvl1pPr marL="514350" indent="-514350" algn="l" defTabSz="914400" rtl="0" eaLnBrk="1" latinLnBrk="0" hangingPunct="1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 lang="nl-NL" sz="2800" kern="120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6647F14-15AF-CE0F-2CAC-BC93DC9E4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889" y="6327907"/>
            <a:ext cx="4114800" cy="307777"/>
          </a:xfrm>
          <a:noFill/>
        </p:spPr>
        <p:txBody>
          <a:bodyPr wrap="square" rtlCol="0">
            <a:spAutoFit/>
          </a:bodyPr>
          <a:lstStyle>
            <a:lvl1pPr>
              <a:defRPr lang="en-GB" sz="1400">
                <a:solidFill>
                  <a:schemeClr val="accent6"/>
                </a:solidFill>
              </a:defRPr>
            </a:lvl1pPr>
          </a:lstStyle>
          <a:p>
            <a:pPr algn="l"/>
            <a:r>
              <a:rPr lang="en-GB"/>
              <a:t>Plaats hier je voettekst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7DC451C-05B5-A904-AAD3-70C11613164E}"/>
              </a:ext>
            </a:extLst>
          </p:cNvPr>
          <p:cNvSpPr txBox="1"/>
          <p:nvPr userDrawn="1"/>
        </p:nvSpPr>
        <p:spPr>
          <a:xfrm>
            <a:off x="1" y="6327907"/>
            <a:ext cx="623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B19F539-17DC-4C92-9CE4-753147C22E7D}" type="slidenum">
              <a:rPr lang="en-GB" sz="1400" smtClean="0">
                <a:solidFill>
                  <a:schemeClr val="accent6"/>
                </a:solidFill>
              </a:rPr>
              <a:pPr algn="ctr"/>
              <a:t>‹#›</a:t>
            </a:fld>
            <a:endParaRPr lang="en-GB" sz="1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453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96A93234-CE22-4F42-CB27-E3B2B28FE185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9EE77F4-CB03-4B8C-9991-EFA17FD7B6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20" t="15674" b="20775"/>
          <a:stretch/>
        </p:blipFill>
        <p:spPr>
          <a:xfrm flipH="1">
            <a:off x="5530703" y="3528621"/>
            <a:ext cx="6661296" cy="3329380"/>
          </a:xfrm>
          <a:prstGeom prst="rect">
            <a:avLst/>
          </a:prstGeom>
        </p:spPr>
      </p:pic>
      <p:sp>
        <p:nvSpPr>
          <p:cNvPr id="44" name="Rechthoek 43">
            <a:extLst>
              <a:ext uri="{FF2B5EF4-FFF2-40B4-BE49-F238E27FC236}">
                <a16:creationId xmlns:a16="http://schemas.microsoft.com/office/drawing/2014/main" id="{02F59BFC-D67F-2BD8-4427-D2D1D1F1DB52}"/>
              </a:ext>
            </a:extLst>
          </p:cNvPr>
          <p:cNvSpPr/>
          <p:nvPr userDrawn="1"/>
        </p:nvSpPr>
        <p:spPr>
          <a:xfrm>
            <a:off x="-5064" y="0"/>
            <a:ext cx="12191999" cy="6858000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ijdelijke aanduiding voor afbeelding 42">
            <a:extLst>
              <a:ext uri="{FF2B5EF4-FFF2-40B4-BE49-F238E27FC236}">
                <a16:creationId xmlns:a16="http://schemas.microsoft.com/office/drawing/2014/main" id="{C2B54276-B15E-5BCF-77E4-C226CF8B02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064" y="572128"/>
            <a:ext cx="8351607" cy="5557209"/>
          </a:xfrm>
          <a:custGeom>
            <a:avLst/>
            <a:gdLst>
              <a:gd name="connsiteX0" fmla="*/ 0 w 8351607"/>
              <a:gd name="connsiteY0" fmla="*/ 0 h 5557209"/>
              <a:gd name="connsiteX1" fmla="*/ 8109035 w 8351607"/>
              <a:gd name="connsiteY1" fmla="*/ 0 h 5557209"/>
              <a:gd name="connsiteX2" fmla="*/ 8351607 w 8351607"/>
              <a:gd name="connsiteY2" fmla="*/ 242572 h 5557209"/>
              <a:gd name="connsiteX3" fmla="*/ 8351607 w 8351607"/>
              <a:gd name="connsiteY3" fmla="*/ 2136666 h 5557209"/>
              <a:gd name="connsiteX4" fmla="*/ 8351607 w 8351607"/>
              <a:gd name="connsiteY4" fmla="*/ 3282423 h 5557209"/>
              <a:gd name="connsiteX5" fmla="*/ 8351607 w 8351607"/>
              <a:gd name="connsiteY5" fmla="*/ 4948952 h 5557209"/>
              <a:gd name="connsiteX6" fmla="*/ 8351607 w 8351607"/>
              <a:gd name="connsiteY6" fmla="*/ 5064689 h 5557209"/>
              <a:gd name="connsiteX7" fmla="*/ 8351607 w 8351607"/>
              <a:gd name="connsiteY7" fmla="*/ 5314637 h 5557209"/>
              <a:gd name="connsiteX8" fmla="*/ 8109035 w 8351607"/>
              <a:gd name="connsiteY8" fmla="*/ 5557209 h 5557209"/>
              <a:gd name="connsiteX9" fmla="*/ 0 w 8351607"/>
              <a:gd name="connsiteY9" fmla="*/ 5557209 h 55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51607" h="5557209">
                <a:moveTo>
                  <a:pt x="0" y="0"/>
                </a:moveTo>
                <a:lnTo>
                  <a:pt x="8109035" y="0"/>
                </a:lnTo>
                <a:cubicBezTo>
                  <a:pt x="8243004" y="0"/>
                  <a:pt x="8351607" y="108603"/>
                  <a:pt x="8351607" y="242572"/>
                </a:cubicBezTo>
                <a:lnTo>
                  <a:pt x="8351607" y="2136666"/>
                </a:lnTo>
                <a:lnTo>
                  <a:pt x="8351607" y="3282423"/>
                </a:lnTo>
                <a:lnTo>
                  <a:pt x="8351607" y="4948952"/>
                </a:lnTo>
                <a:lnTo>
                  <a:pt x="8351607" y="5064689"/>
                </a:lnTo>
                <a:lnTo>
                  <a:pt x="8351607" y="5314637"/>
                </a:lnTo>
                <a:cubicBezTo>
                  <a:pt x="8351607" y="5448606"/>
                  <a:pt x="8243004" y="5557209"/>
                  <a:pt x="8109035" y="5557209"/>
                </a:cubicBezTo>
                <a:lnTo>
                  <a:pt x="0" y="555720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EC8C130-FECC-8EB2-833E-3296C080C0FE}"/>
              </a:ext>
            </a:extLst>
          </p:cNvPr>
          <p:cNvSpPr/>
          <p:nvPr userDrawn="1"/>
        </p:nvSpPr>
        <p:spPr bwMode="auto">
          <a:xfrm>
            <a:off x="7252143" y="1221183"/>
            <a:ext cx="4300175" cy="1217280"/>
          </a:xfrm>
          <a:prstGeom prst="roundRect">
            <a:avLst>
              <a:gd name="adj" fmla="val 21677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20000"/>
                </a:schemeClr>
              </a:gs>
            </a:gsLst>
            <a:lin ang="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20603050405020304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1CD8BF1-9350-1A4D-6CEF-5061FF2288D4}"/>
              </a:ext>
            </a:extLst>
          </p:cNvPr>
          <p:cNvSpPr/>
          <p:nvPr userDrawn="1"/>
        </p:nvSpPr>
        <p:spPr bwMode="auto">
          <a:xfrm>
            <a:off x="6650565" y="2952199"/>
            <a:ext cx="2799794" cy="388616"/>
          </a:xfrm>
          <a:prstGeom prst="roundRect">
            <a:avLst>
              <a:gd name="adj" fmla="val 26856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20000"/>
                </a:schemeClr>
              </a:gs>
            </a:gsLst>
            <a:lin ang="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kern="0">
              <a:solidFill>
                <a:srgbClr val="000000"/>
              </a:solidFill>
              <a:latin typeface="Open Sans" panose="02020603050405020304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ACD2B8-E981-9E96-575C-11A48B530A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25075" y="6368832"/>
            <a:ext cx="1141178" cy="221198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33132171-DF19-3D65-32AB-48A295F83C69}"/>
              </a:ext>
            </a:extLst>
          </p:cNvPr>
          <p:cNvSpPr txBox="1"/>
          <p:nvPr userDrawn="1"/>
        </p:nvSpPr>
        <p:spPr>
          <a:xfrm>
            <a:off x="4506628" y="4149206"/>
            <a:ext cx="6347082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BE" sz="3200" b="1">
                <a:solidFill>
                  <a:schemeClr val="accent6"/>
                </a:solidFill>
              </a:rPr>
              <a:t>List item </a:t>
            </a:r>
            <a:br>
              <a:rPr lang="nl-BE" sz="3200" b="1">
                <a:solidFill>
                  <a:schemeClr val="accent6"/>
                </a:solidFill>
              </a:rPr>
            </a:br>
            <a:r>
              <a:rPr lang="nl-BE" sz="3200" b="1">
                <a:solidFill>
                  <a:schemeClr val="accent6"/>
                </a:solidFill>
              </a:rPr>
              <a:t>number one</a:t>
            </a:r>
          </a:p>
        </p:txBody>
      </p:sp>
      <p:sp>
        <p:nvSpPr>
          <p:cNvPr id="37" name="Tijdelijke aanduiding voor tekst 36">
            <a:extLst>
              <a:ext uri="{FF2B5EF4-FFF2-40B4-BE49-F238E27FC236}">
                <a16:creationId xmlns:a16="http://schemas.microsoft.com/office/drawing/2014/main" id="{5B318240-6E14-4C17-2408-181E4C323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92563" y="3854209"/>
            <a:ext cx="7566026" cy="1666875"/>
          </a:xfrm>
          <a:prstGeom prst="roundRect">
            <a:avLst>
              <a:gd name="adj" fmla="val 1240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lIns="432000" anchor="ctr"/>
          <a:lstStyle>
            <a:lvl1pPr marL="0" algn="l" defTabSz="914400" rtl="0" eaLnBrk="1" latinLnBrk="0" hangingPunct="1">
              <a:defRPr lang="nl-NL" sz="3200" b="1" kern="120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ijdelijke aanduiding voor tekst 27">
            <a:extLst>
              <a:ext uri="{FF2B5EF4-FFF2-40B4-BE49-F238E27FC236}">
                <a16:creationId xmlns:a16="http://schemas.microsoft.com/office/drawing/2014/main" id="{FA664549-F26A-729A-C649-6A3713CF05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7270" y="3509791"/>
            <a:ext cx="684000" cy="684000"/>
          </a:xfrm>
          <a:prstGeom prst="roundRect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algn="ctr" defTabSz="914400" rtl="0" eaLnBrk="1" latinLnBrk="0" hangingPunct="1">
              <a:defRPr lang="en-GB"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/>
              <a:t>1</a:t>
            </a:r>
            <a:endParaRPr lang="en-GB"/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0FE4421D-7183-452C-214A-46DBD2E48120}"/>
              </a:ext>
            </a:extLst>
          </p:cNvPr>
          <p:cNvSpPr txBox="1"/>
          <p:nvPr userDrawn="1"/>
        </p:nvSpPr>
        <p:spPr>
          <a:xfrm>
            <a:off x="1" y="6327907"/>
            <a:ext cx="623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B19F539-17DC-4C92-9CE4-753147C22E7D}" type="slidenum">
              <a:rPr lang="en-GB" sz="1400" smtClean="0">
                <a:solidFill>
                  <a:schemeClr val="bg1"/>
                </a:solidFill>
              </a:rPr>
              <a:pPr algn="ctr"/>
              <a:t>‹#›</a:t>
            </a:fld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39" name="Tijdelijke aanduiding voor voettekst 3">
            <a:extLst>
              <a:ext uri="{FF2B5EF4-FFF2-40B4-BE49-F238E27FC236}">
                <a16:creationId xmlns:a16="http://schemas.microsoft.com/office/drawing/2014/main" id="{60649A88-2004-0997-D62C-A68E0017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889" y="6327907"/>
            <a:ext cx="4114800" cy="307777"/>
          </a:xfrm>
          <a:noFill/>
        </p:spPr>
        <p:txBody>
          <a:bodyPr wrap="square" rtlCol="0">
            <a:spAutoFit/>
          </a:bodyPr>
          <a:lstStyle>
            <a:lvl1pPr>
              <a:defRPr lang="en-GB" sz="1400">
                <a:solidFill>
                  <a:schemeClr val="bg1"/>
                </a:solidFill>
              </a:defRPr>
            </a:lvl1pPr>
          </a:lstStyle>
          <a:p>
            <a:pPr algn="l"/>
            <a:r>
              <a:rPr lang="en-GB"/>
              <a:t>Plaats hier je voettekst</a:t>
            </a:r>
          </a:p>
        </p:txBody>
      </p:sp>
    </p:spTree>
    <p:extLst>
      <p:ext uri="{BB962C8B-B14F-4D97-AF65-F5344CB8AC3E}">
        <p14:creationId xmlns:p14="http://schemas.microsoft.com/office/powerpoint/2010/main" val="14489488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96A93234-CE22-4F42-CB27-E3B2B28FE185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9EE77F4-CB03-4B8C-9991-EFA17FD7B6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20" t="15674" b="20775"/>
          <a:stretch/>
        </p:blipFill>
        <p:spPr>
          <a:xfrm flipH="1">
            <a:off x="5530703" y="3528621"/>
            <a:ext cx="6661296" cy="332938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BF692FAA-3184-0DDB-3B57-886432F16DD8}"/>
              </a:ext>
            </a:extLst>
          </p:cNvPr>
          <p:cNvSpPr/>
          <p:nvPr userDrawn="1"/>
        </p:nvSpPr>
        <p:spPr>
          <a:xfrm>
            <a:off x="-5065" y="0"/>
            <a:ext cx="12191999" cy="6858000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ijdelijke aanduiding voor afbeelding 42">
            <a:extLst>
              <a:ext uri="{FF2B5EF4-FFF2-40B4-BE49-F238E27FC236}">
                <a16:creationId xmlns:a16="http://schemas.microsoft.com/office/drawing/2014/main" id="{C2B54276-B15E-5BCF-77E4-C226CF8B02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064" y="572128"/>
            <a:ext cx="8351607" cy="5557209"/>
          </a:xfrm>
          <a:custGeom>
            <a:avLst/>
            <a:gdLst>
              <a:gd name="connsiteX0" fmla="*/ 0 w 8351607"/>
              <a:gd name="connsiteY0" fmla="*/ 0 h 5557209"/>
              <a:gd name="connsiteX1" fmla="*/ 8109035 w 8351607"/>
              <a:gd name="connsiteY1" fmla="*/ 0 h 5557209"/>
              <a:gd name="connsiteX2" fmla="*/ 8351607 w 8351607"/>
              <a:gd name="connsiteY2" fmla="*/ 242572 h 5557209"/>
              <a:gd name="connsiteX3" fmla="*/ 8351607 w 8351607"/>
              <a:gd name="connsiteY3" fmla="*/ 2136666 h 5557209"/>
              <a:gd name="connsiteX4" fmla="*/ 8351607 w 8351607"/>
              <a:gd name="connsiteY4" fmla="*/ 3282423 h 5557209"/>
              <a:gd name="connsiteX5" fmla="*/ 8351607 w 8351607"/>
              <a:gd name="connsiteY5" fmla="*/ 4948952 h 5557209"/>
              <a:gd name="connsiteX6" fmla="*/ 8351607 w 8351607"/>
              <a:gd name="connsiteY6" fmla="*/ 5064689 h 5557209"/>
              <a:gd name="connsiteX7" fmla="*/ 8351607 w 8351607"/>
              <a:gd name="connsiteY7" fmla="*/ 5314637 h 5557209"/>
              <a:gd name="connsiteX8" fmla="*/ 8109035 w 8351607"/>
              <a:gd name="connsiteY8" fmla="*/ 5557209 h 5557209"/>
              <a:gd name="connsiteX9" fmla="*/ 0 w 8351607"/>
              <a:gd name="connsiteY9" fmla="*/ 5557209 h 55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51607" h="5557209">
                <a:moveTo>
                  <a:pt x="0" y="0"/>
                </a:moveTo>
                <a:lnTo>
                  <a:pt x="8109035" y="0"/>
                </a:lnTo>
                <a:cubicBezTo>
                  <a:pt x="8243004" y="0"/>
                  <a:pt x="8351607" y="108603"/>
                  <a:pt x="8351607" y="242572"/>
                </a:cubicBezTo>
                <a:lnTo>
                  <a:pt x="8351607" y="2136666"/>
                </a:lnTo>
                <a:lnTo>
                  <a:pt x="8351607" y="3282423"/>
                </a:lnTo>
                <a:lnTo>
                  <a:pt x="8351607" y="4948952"/>
                </a:lnTo>
                <a:lnTo>
                  <a:pt x="8351607" y="5064689"/>
                </a:lnTo>
                <a:lnTo>
                  <a:pt x="8351607" y="5314637"/>
                </a:lnTo>
                <a:cubicBezTo>
                  <a:pt x="8351607" y="5448606"/>
                  <a:pt x="8243004" y="5557209"/>
                  <a:pt x="8109035" y="5557209"/>
                </a:cubicBezTo>
                <a:lnTo>
                  <a:pt x="0" y="55572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EC8C130-FECC-8EB2-833E-3296C080C0FE}"/>
              </a:ext>
            </a:extLst>
          </p:cNvPr>
          <p:cNvSpPr/>
          <p:nvPr userDrawn="1"/>
        </p:nvSpPr>
        <p:spPr bwMode="auto">
          <a:xfrm>
            <a:off x="7252143" y="1221183"/>
            <a:ext cx="4300175" cy="1217280"/>
          </a:xfrm>
          <a:prstGeom prst="roundRect">
            <a:avLst>
              <a:gd name="adj" fmla="val 21677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20000"/>
                </a:schemeClr>
              </a:gs>
            </a:gsLst>
            <a:lin ang="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20603050405020304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1CD8BF1-9350-1A4D-6CEF-5061FF2288D4}"/>
              </a:ext>
            </a:extLst>
          </p:cNvPr>
          <p:cNvSpPr/>
          <p:nvPr userDrawn="1"/>
        </p:nvSpPr>
        <p:spPr bwMode="auto">
          <a:xfrm>
            <a:off x="6650565" y="2952199"/>
            <a:ext cx="2799794" cy="388616"/>
          </a:xfrm>
          <a:prstGeom prst="roundRect">
            <a:avLst>
              <a:gd name="adj" fmla="val 26856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20000"/>
                </a:schemeClr>
              </a:gs>
            </a:gsLst>
            <a:lin ang="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kern="0">
              <a:solidFill>
                <a:srgbClr val="000000"/>
              </a:solidFill>
              <a:latin typeface="Open Sans" panose="02020603050405020304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ACD2B8-E981-9E96-575C-11A48B530A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25075" y="6368832"/>
            <a:ext cx="1141178" cy="221198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33132171-DF19-3D65-32AB-48A295F83C69}"/>
              </a:ext>
            </a:extLst>
          </p:cNvPr>
          <p:cNvSpPr txBox="1"/>
          <p:nvPr userDrawn="1"/>
        </p:nvSpPr>
        <p:spPr>
          <a:xfrm>
            <a:off x="4506628" y="4149206"/>
            <a:ext cx="6347082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BE" sz="3200" b="1">
                <a:solidFill>
                  <a:schemeClr val="accent6"/>
                </a:solidFill>
              </a:rPr>
              <a:t>List item </a:t>
            </a:r>
            <a:br>
              <a:rPr lang="nl-BE" sz="3200" b="1">
                <a:solidFill>
                  <a:schemeClr val="accent6"/>
                </a:solidFill>
              </a:rPr>
            </a:br>
            <a:r>
              <a:rPr lang="nl-BE" sz="3200" b="1">
                <a:solidFill>
                  <a:schemeClr val="accent6"/>
                </a:solidFill>
              </a:rPr>
              <a:t>number one</a:t>
            </a:r>
          </a:p>
        </p:txBody>
      </p:sp>
      <p:sp>
        <p:nvSpPr>
          <p:cNvPr id="37" name="Tijdelijke aanduiding voor tekst 36">
            <a:extLst>
              <a:ext uri="{FF2B5EF4-FFF2-40B4-BE49-F238E27FC236}">
                <a16:creationId xmlns:a16="http://schemas.microsoft.com/office/drawing/2014/main" id="{5B318240-6E14-4C17-2408-181E4C323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92563" y="3854209"/>
            <a:ext cx="7566026" cy="1666875"/>
          </a:xfrm>
          <a:prstGeom prst="roundRect">
            <a:avLst>
              <a:gd name="adj" fmla="val 1240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lIns="432000" anchor="ctr"/>
          <a:lstStyle>
            <a:lvl1pPr marL="0" algn="l" defTabSz="914400" rtl="0" eaLnBrk="1" latinLnBrk="0" hangingPunct="1">
              <a:defRPr lang="nl-NL" sz="3200" b="1" kern="120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ijdelijke aanduiding voor tekst 27">
            <a:extLst>
              <a:ext uri="{FF2B5EF4-FFF2-40B4-BE49-F238E27FC236}">
                <a16:creationId xmlns:a16="http://schemas.microsoft.com/office/drawing/2014/main" id="{FA664549-F26A-729A-C649-6A3713CF05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7270" y="3509791"/>
            <a:ext cx="684000" cy="684000"/>
          </a:xfrm>
          <a:prstGeom prst="roundRect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algn="ctr" defTabSz="914400" rtl="0" eaLnBrk="1" latinLnBrk="0" hangingPunct="1">
              <a:defRPr lang="en-GB"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/>
              <a:t>1</a:t>
            </a:r>
            <a:endParaRPr lang="en-GB"/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0FE4421D-7183-452C-214A-46DBD2E48120}"/>
              </a:ext>
            </a:extLst>
          </p:cNvPr>
          <p:cNvSpPr txBox="1"/>
          <p:nvPr userDrawn="1"/>
        </p:nvSpPr>
        <p:spPr>
          <a:xfrm>
            <a:off x="1" y="6327907"/>
            <a:ext cx="623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B19F539-17DC-4C92-9CE4-753147C22E7D}" type="slidenum">
              <a:rPr lang="en-GB" sz="1400" smtClean="0">
                <a:solidFill>
                  <a:schemeClr val="bg1"/>
                </a:solidFill>
              </a:rPr>
              <a:pPr algn="ctr"/>
              <a:t>‹#›</a:t>
            </a:fld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39" name="Tijdelijke aanduiding voor voettekst 3">
            <a:extLst>
              <a:ext uri="{FF2B5EF4-FFF2-40B4-BE49-F238E27FC236}">
                <a16:creationId xmlns:a16="http://schemas.microsoft.com/office/drawing/2014/main" id="{60649A88-2004-0997-D62C-A68E0017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889" y="6327907"/>
            <a:ext cx="4114800" cy="307777"/>
          </a:xfrm>
          <a:noFill/>
        </p:spPr>
        <p:txBody>
          <a:bodyPr wrap="square" rtlCol="0">
            <a:spAutoFit/>
          </a:bodyPr>
          <a:lstStyle>
            <a:lvl1pPr>
              <a:defRPr lang="en-GB" sz="1400">
                <a:solidFill>
                  <a:schemeClr val="bg1"/>
                </a:solidFill>
              </a:defRPr>
            </a:lvl1pPr>
          </a:lstStyle>
          <a:p>
            <a:pPr algn="l"/>
            <a:r>
              <a:rPr lang="en-GB"/>
              <a:t>Plaats hier je voettekst</a:t>
            </a:r>
          </a:p>
        </p:txBody>
      </p:sp>
    </p:spTree>
    <p:extLst>
      <p:ext uri="{BB962C8B-B14F-4D97-AF65-F5344CB8AC3E}">
        <p14:creationId xmlns:p14="http://schemas.microsoft.com/office/powerpoint/2010/main" val="184842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96A93234-CE22-4F42-CB27-E3B2B28FE185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9EE77F4-CB03-4B8C-9991-EFA17FD7B6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20" t="15674" b="20775"/>
          <a:stretch/>
        </p:blipFill>
        <p:spPr>
          <a:xfrm flipH="1">
            <a:off x="5530703" y="3528621"/>
            <a:ext cx="6661296" cy="332938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BF692FAA-3184-0DDB-3B57-886432F16DD8}"/>
              </a:ext>
            </a:extLst>
          </p:cNvPr>
          <p:cNvSpPr/>
          <p:nvPr userDrawn="1"/>
        </p:nvSpPr>
        <p:spPr>
          <a:xfrm>
            <a:off x="-5064" y="0"/>
            <a:ext cx="12191999" cy="6858000"/>
          </a:xfrm>
          <a:prstGeom prst="rect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ijdelijke aanduiding voor afbeelding 42">
            <a:extLst>
              <a:ext uri="{FF2B5EF4-FFF2-40B4-BE49-F238E27FC236}">
                <a16:creationId xmlns:a16="http://schemas.microsoft.com/office/drawing/2014/main" id="{C2B54276-B15E-5BCF-77E4-C226CF8B02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064" y="572128"/>
            <a:ext cx="8351607" cy="5557209"/>
          </a:xfrm>
          <a:custGeom>
            <a:avLst/>
            <a:gdLst>
              <a:gd name="connsiteX0" fmla="*/ 0 w 8351607"/>
              <a:gd name="connsiteY0" fmla="*/ 0 h 5557209"/>
              <a:gd name="connsiteX1" fmla="*/ 8109035 w 8351607"/>
              <a:gd name="connsiteY1" fmla="*/ 0 h 5557209"/>
              <a:gd name="connsiteX2" fmla="*/ 8351607 w 8351607"/>
              <a:gd name="connsiteY2" fmla="*/ 242572 h 5557209"/>
              <a:gd name="connsiteX3" fmla="*/ 8351607 w 8351607"/>
              <a:gd name="connsiteY3" fmla="*/ 2136666 h 5557209"/>
              <a:gd name="connsiteX4" fmla="*/ 8351607 w 8351607"/>
              <a:gd name="connsiteY4" fmla="*/ 3282423 h 5557209"/>
              <a:gd name="connsiteX5" fmla="*/ 8351607 w 8351607"/>
              <a:gd name="connsiteY5" fmla="*/ 4948952 h 5557209"/>
              <a:gd name="connsiteX6" fmla="*/ 8351607 w 8351607"/>
              <a:gd name="connsiteY6" fmla="*/ 5064689 h 5557209"/>
              <a:gd name="connsiteX7" fmla="*/ 8351607 w 8351607"/>
              <a:gd name="connsiteY7" fmla="*/ 5314637 h 5557209"/>
              <a:gd name="connsiteX8" fmla="*/ 8109035 w 8351607"/>
              <a:gd name="connsiteY8" fmla="*/ 5557209 h 5557209"/>
              <a:gd name="connsiteX9" fmla="*/ 0 w 8351607"/>
              <a:gd name="connsiteY9" fmla="*/ 5557209 h 55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51607" h="5557209">
                <a:moveTo>
                  <a:pt x="0" y="0"/>
                </a:moveTo>
                <a:lnTo>
                  <a:pt x="8109035" y="0"/>
                </a:lnTo>
                <a:cubicBezTo>
                  <a:pt x="8243004" y="0"/>
                  <a:pt x="8351607" y="108603"/>
                  <a:pt x="8351607" y="242572"/>
                </a:cubicBezTo>
                <a:lnTo>
                  <a:pt x="8351607" y="2136666"/>
                </a:lnTo>
                <a:lnTo>
                  <a:pt x="8351607" y="3282423"/>
                </a:lnTo>
                <a:lnTo>
                  <a:pt x="8351607" y="4948952"/>
                </a:lnTo>
                <a:lnTo>
                  <a:pt x="8351607" y="5064689"/>
                </a:lnTo>
                <a:lnTo>
                  <a:pt x="8351607" y="5314637"/>
                </a:lnTo>
                <a:cubicBezTo>
                  <a:pt x="8351607" y="5448606"/>
                  <a:pt x="8243004" y="5557209"/>
                  <a:pt x="8109035" y="5557209"/>
                </a:cubicBezTo>
                <a:lnTo>
                  <a:pt x="0" y="55572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EC8C130-FECC-8EB2-833E-3296C080C0FE}"/>
              </a:ext>
            </a:extLst>
          </p:cNvPr>
          <p:cNvSpPr/>
          <p:nvPr userDrawn="1"/>
        </p:nvSpPr>
        <p:spPr bwMode="auto">
          <a:xfrm>
            <a:off x="7252143" y="1221183"/>
            <a:ext cx="4300175" cy="1217280"/>
          </a:xfrm>
          <a:prstGeom prst="roundRect">
            <a:avLst>
              <a:gd name="adj" fmla="val 21677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20000"/>
                </a:schemeClr>
              </a:gs>
            </a:gsLst>
            <a:lin ang="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20603050405020304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1CD8BF1-9350-1A4D-6CEF-5061FF2288D4}"/>
              </a:ext>
            </a:extLst>
          </p:cNvPr>
          <p:cNvSpPr/>
          <p:nvPr userDrawn="1"/>
        </p:nvSpPr>
        <p:spPr bwMode="auto">
          <a:xfrm>
            <a:off x="6650565" y="2952199"/>
            <a:ext cx="2799794" cy="388616"/>
          </a:xfrm>
          <a:prstGeom prst="roundRect">
            <a:avLst>
              <a:gd name="adj" fmla="val 26856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20000"/>
                </a:schemeClr>
              </a:gs>
            </a:gsLst>
            <a:lin ang="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kern="0">
              <a:solidFill>
                <a:srgbClr val="000000"/>
              </a:solidFill>
              <a:latin typeface="Open Sans" panose="02020603050405020304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ACD2B8-E981-9E96-575C-11A48B530A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25075" y="6368832"/>
            <a:ext cx="1141178" cy="221198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33132171-DF19-3D65-32AB-48A295F83C69}"/>
              </a:ext>
            </a:extLst>
          </p:cNvPr>
          <p:cNvSpPr txBox="1"/>
          <p:nvPr userDrawn="1"/>
        </p:nvSpPr>
        <p:spPr>
          <a:xfrm>
            <a:off x="4506628" y="4149206"/>
            <a:ext cx="6347082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BE" sz="3200" b="1">
                <a:solidFill>
                  <a:schemeClr val="accent6"/>
                </a:solidFill>
              </a:rPr>
              <a:t>List item </a:t>
            </a:r>
            <a:br>
              <a:rPr lang="nl-BE" sz="3200" b="1">
                <a:solidFill>
                  <a:schemeClr val="accent6"/>
                </a:solidFill>
              </a:rPr>
            </a:br>
            <a:r>
              <a:rPr lang="nl-BE" sz="3200" b="1">
                <a:solidFill>
                  <a:schemeClr val="accent6"/>
                </a:solidFill>
              </a:rPr>
              <a:t>number one</a:t>
            </a:r>
          </a:p>
        </p:txBody>
      </p:sp>
      <p:sp>
        <p:nvSpPr>
          <p:cNvPr id="37" name="Tijdelijke aanduiding voor tekst 36">
            <a:extLst>
              <a:ext uri="{FF2B5EF4-FFF2-40B4-BE49-F238E27FC236}">
                <a16:creationId xmlns:a16="http://schemas.microsoft.com/office/drawing/2014/main" id="{5B318240-6E14-4C17-2408-181E4C323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92563" y="3854209"/>
            <a:ext cx="7566026" cy="1666875"/>
          </a:xfrm>
          <a:prstGeom prst="roundRect">
            <a:avLst>
              <a:gd name="adj" fmla="val 1240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lIns="432000" anchor="ctr"/>
          <a:lstStyle>
            <a:lvl1pPr marL="0" algn="l" defTabSz="914400" rtl="0" eaLnBrk="1" latinLnBrk="0" hangingPunct="1">
              <a:defRPr lang="nl-NL" sz="3200" b="1" kern="120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ijdelijke aanduiding voor tekst 27">
            <a:extLst>
              <a:ext uri="{FF2B5EF4-FFF2-40B4-BE49-F238E27FC236}">
                <a16:creationId xmlns:a16="http://schemas.microsoft.com/office/drawing/2014/main" id="{FA664549-F26A-729A-C649-6A3713CF05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7270" y="3509791"/>
            <a:ext cx="684000" cy="684000"/>
          </a:xfrm>
          <a:prstGeom prst="roundRect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algn="ctr" defTabSz="914400" rtl="0" eaLnBrk="1" latinLnBrk="0" hangingPunct="1">
              <a:defRPr lang="en-GB"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/>
              <a:t>1</a:t>
            </a:r>
            <a:endParaRPr lang="en-GB"/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0FE4421D-7183-452C-214A-46DBD2E48120}"/>
              </a:ext>
            </a:extLst>
          </p:cNvPr>
          <p:cNvSpPr txBox="1"/>
          <p:nvPr userDrawn="1"/>
        </p:nvSpPr>
        <p:spPr>
          <a:xfrm>
            <a:off x="1" y="6327907"/>
            <a:ext cx="623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B19F539-17DC-4C92-9CE4-753147C22E7D}" type="slidenum">
              <a:rPr lang="en-GB" sz="1400" smtClean="0">
                <a:solidFill>
                  <a:schemeClr val="bg1"/>
                </a:solidFill>
              </a:rPr>
              <a:pPr algn="ctr"/>
              <a:t>‹#›</a:t>
            </a:fld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39" name="Tijdelijke aanduiding voor voettekst 3">
            <a:extLst>
              <a:ext uri="{FF2B5EF4-FFF2-40B4-BE49-F238E27FC236}">
                <a16:creationId xmlns:a16="http://schemas.microsoft.com/office/drawing/2014/main" id="{60649A88-2004-0997-D62C-A68E0017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889" y="6327907"/>
            <a:ext cx="4114800" cy="307777"/>
          </a:xfrm>
          <a:noFill/>
        </p:spPr>
        <p:txBody>
          <a:bodyPr wrap="square" rtlCol="0">
            <a:spAutoFit/>
          </a:bodyPr>
          <a:lstStyle>
            <a:lvl1pPr>
              <a:defRPr lang="en-GB" sz="1400">
                <a:solidFill>
                  <a:schemeClr val="bg1"/>
                </a:solidFill>
              </a:defRPr>
            </a:lvl1pPr>
          </a:lstStyle>
          <a:p>
            <a:pPr algn="l"/>
            <a:r>
              <a:rPr lang="en-GB"/>
              <a:t>Plaats hier je voettekst</a:t>
            </a:r>
          </a:p>
        </p:txBody>
      </p:sp>
    </p:spTree>
    <p:extLst>
      <p:ext uri="{BB962C8B-B14F-4D97-AF65-F5344CB8AC3E}">
        <p14:creationId xmlns:p14="http://schemas.microsoft.com/office/powerpoint/2010/main" val="17244199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96A93234-CE22-4F42-CB27-E3B2B28FE185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9EE77F4-CB03-4B8C-9991-EFA17FD7B6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20" t="15674" b="20775"/>
          <a:stretch/>
        </p:blipFill>
        <p:spPr>
          <a:xfrm flipH="1">
            <a:off x="5530703" y="3528621"/>
            <a:ext cx="6661296" cy="332938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BF692FAA-3184-0DDB-3B57-886432F16DD8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4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ijdelijke aanduiding voor afbeelding 42">
            <a:extLst>
              <a:ext uri="{FF2B5EF4-FFF2-40B4-BE49-F238E27FC236}">
                <a16:creationId xmlns:a16="http://schemas.microsoft.com/office/drawing/2014/main" id="{C2B54276-B15E-5BCF-77E4-C226CF8B02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064" y="572128"/>
            <a:ext cx="8351607" cy="5557209"/>
          </a:xfrm>
          <a:custGeom>
            <a:avLst/>
            <a:gdLst>
              <a:gd name="connsiteX0" fmla="*/ 0 w 8351607"/>
              <a:gd name="connsiteY0" fmla="*/ 0 h 5557209"/>
              <a:gd name="connsiteX1" fmla="*/ 8109035 w 8351607"/>
              <a:gd name="connsiteY1" fmla="*/ 0 h 5557209"/>
              <a:gd name="connsiteX2" fmla="*/ 8351607 w 8351607"/>
              <a:gd name="connsiteY2" fmla="*/ 242572 h 5557209"/>
              <a:gd name="connsiteX3" fmla="*/ 8351607 w 8351607"/>
              <a:gd name="connsiteY3" fmla="*/ 2136666 h 5557209"/>
              <a:gd name="connsiteX4" fmla="*/ 8351607 w 8351607"/>
              <a:gd name="connsiteY4" fmla="*/ 3282423 h 5557209"/>
              <a:gd name="connsiteX5" fmla="*/ 8351607 w 8351607"/>
              <a:gd name="connsiteY5" fmla="*/ 4948952 h 5557209"/>
              <a:gd name="connsiteX6" fmla="*/ 8351607 w 8351607"/>
              <a:gd name="connsiteY6" fmla="*/ 5064689 h 5557209"/>
              <a:gd name="connsiteX7" fmla="*/ 8351607 w 8351607"/>
              <a:gd name="connsiteY7" fmla="*/ 5314637 h 5557209"/>
              <a:gd name="connsiteX8" fmla="*/ 8109035 w 8351607"/>
              <a:gd name="connsiteY8" fmla="*/ 5557209 h 5557209"/>
              <a:gd name="connsiteX9" fmla="*/ 0 w 8351607"/>
              <a:gd name="connsiteY9" fmla="*/ 5557209 h 55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51607" h="5557209">
                <a:moveTo>
                  <a:pt x="0" y="0"/>
                </a:moveTo>
                <a:lnTo>
                  <a:pt x="8109035" y="0"/>
                </a:lnTo>
                <a:cubicBezTo>
                  <a:pt x="8243004" y="0"/>
                  <a:pt x="8351607" y="108603"/>
                  <a:pt x="8351607" y="242572"/>
                </a:cubicBezTo>
                <a:lnTo>
                  <a:pt x="8351607" y="2136666"/>
                </a:lnTo>
                <a:lnTo>
                  <a:pt x="8351607" y="3282423"/>
                </a:lnTo>
                <a:lnTo>
                  <a:pt x="8351607" y="4948952"/>
                </a:lnTo>
                <a:lnTo>
                  <a:pt x="8351607" y="5064689"/>
                </a:lnTo>
                <a:lnTo>
                  <a:pt x="8351607" y="5314637"/>
                </a:lnTo>
                <a:cubicBezTo>
                  <a:pt x="8351607" y="5448606"/>
                  <a:pt x="8243004" y="5557209"/>
                  <a:pt x="8109035" y="5557209"/>
                </a:cubicBezTo>
                <a:lnTo>
                  <a:pt x="0" y="55572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EC8C130-FECC-8EB2-833E-3296C080C0FE}"/>
              </a:ext>
            </a:extLst>
          </p:cNvPr>
          <p:cNvSpPr/>
          <p:nvPr userDrawn="1"/>
        </p:nvSpPr>
        <p:spPr bwMode="auto">
          <a:xfrm>
            <a:off x="7252143" y="1221183"/>
            <a:ext cx="4300175" cy="1217280"/>
          </a:xfrm>
          <a:prstGeom prst="roundRect">
            <a:avLst>
              <a:gd name="adj" fmla="val 21677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20000"/>
                </a:schemeClr>
              </a:gs>
            </a:gsLst>
            <a:lin ang="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20603050405020304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1CD8BF1-9350-1A4D-6CEF-5061FF2288D4}"/>
              </a:ext>
            </a:extLst>
          </p:cNvPr>
          <p:cNvSpPr/>
          <p:nvPr userDrawn="1"/>
        </p:nvSpPr>
        <p:spPr bwMode="auto">
          <a:xfrm>
            <a:off x="6650565" y="2952199"/>
            <a:ext cx="2799794" cy="388616"/>
          </a:xfrm>
          <a:prstGeom prst="roundRect">
            <a:avLst>
              <a:gd name="adj" fmla="val 26856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20000"/>
                </a:schemeClr>
              </a:gs>
            </a:gsLst>
            <a:lin ang="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kern="0">
              <a:solidFill>
                <a:srgbClr val="000000"/>
              </a:solidFill>
              <a:latin typeface="Open Sans" panose="02020603050405020304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ACD2B8-E981-9E96-575C-11A48B530A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25075" y="6368832"/>
            <a:ext cx="1141178" cy="221198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33132171-DF19-3D65-32AB-48A295F83C69}"/>
              </a:ext>
            </a:extLst>
          </p:cNvPr>
          <p:cNvSpPr txBox="1"/>
          <p:nvPr userDrawn="1"/>
        </p:nvSpPr>
        <p:spPr>
          <a:xfrm>
            <a:off x="4506628" y="4149206"/>
            <a:ext cx="6347082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BE" sz="3200" b="1">
                <a:solidFill>
                  <a:schemeClr val="accent6"/>
                </a:solidFill>
              </a:rPr>
              <a:t>List item </a:t>
            </a:r>
            <a:br>
              <a:rPr lang="nl-BE" sz="3200" b="1">
                <a:solidFill>
                  <a:schemeClr val="accent6"/>
                </a:solidFill>
              </a:rPr>
            </a:br>
            <a:r>
              <a:rPr lang="nl-BE" sz="3200" b="1">
                <a:solidFill>
                  <a:schemeClr val="accent6"/>
                </a:solidFill>
              </a:rPr>
              <a:t>number one</a:t>
            </a:r>
          </a:p>
        </p:txBody>
      </p:sp>
      <p:sp>
        <p:nvSpPr>
          <p:cNvPr id="37" name="Tijdelijke aanduiding voor tekst 36">
            <a:extLst>
              <a:ext uri="{FF2B5EF4-FFF2-40B4-BE49-F238E27FC236}">
                <a16:creationId xmlns:a16="http://schemas.microsoft.com/office/drawing/2014/main" id="{5B318240-6E14-4C17-2408-181E4C323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92563" y="3854209"/>
            <a:ext cx="7566026" cy="1666875"/>
          </a:xfrm>
          <a:prstGeom prst="roundRect">
            <a:avLst>
              <a:gd name="adj" fmla="val 1240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lIns="432000" anchor="ctr"/>
          <a:lstStyle>
            <a:lvl1pPr marL="0" algn="l" defTabSz="914400" rtl="0" eaLnBrk="1" latinLnBrk="0" hangingPunct="1">
              <a:defRPr lang="nl-NL" sz="3200" b="1" kern="120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ijdelijke aanduiding voor tekst 27">
            <a:extLst>
              <a:ext uri="{FF2B5EF4-FFF2-40B4-BE49-F238E27FC236}">
                <a16:creationId xmlns:a16="http://schemas.microsoft.com/office/drawing/2014/main" id="{FA664549-F26A-729A-C649-6A3713CF05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7270" y="3509791"/>
            <a:ext cx="684000" cy="684000"/>
          </a:xfrm>
          <a:prstGeom prst="roundRect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algn="ctr" defTabSz="914400" rtl="0" eaLnBrk="1" latinLnBrk="0" hangingPunct="1">
              <a:defRPr lang="en-GB"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/>
              <a:t>1</a:t>
            </a:r>
            <a:endParaRPr lang="en-GB"/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0FE4421D-7183-452C-214A-46DBD2E48120}"/>
              </a:ext>
            </a:extLst>
          </p:cNvPr>
          <p:cNvSpPr txBox="1"/>
          <p:nvPr userDrawn="1"/>
        </p:nvSpPr>
        <p:spPr>
          <a:xfrm>
            <a:off x="1" y="6327907"/>
            <a:ext cx="623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B19F539-17DC-4C92-9CE4-753147C22E7D}" type="slidenum">
              <a:rPr lang="en-GB" sz="1400" smtClean="0">
                <a:solidFill>
                  <a:schemeClr val="bg1"/>
                </a:solidFill>
              </a:rPr>
              <a:pPr algn="ctr"/>
              <a:t>‹#›</a:t>
            </a:fld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39" name="Tijdelijke aanduiding voor voettekst 3">
            <a:extLst>
              <a:ext uri="{FF2B5EF4-FFF2-40B4-BE49-F238E27FC236}">
                <a16:creationId xmlns:a16="http://schemas.microsoft.com/office/drawing/2014/main" id="{60649A88-2004-0997-D62C-A68E0017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889" y="6327907"/>
            <a:ext cx="4114800" cy="307777"/>
          </a:xfrm>
          <a:noFill/>
        </p:spPr>
        <p:txBody>
          <a:bodyPr wrap="square" rtlCol="0">
            <a:spAutoFit/>
          </a:bodyPr>
          <a:lstStyle>
            <a:lvl1pPr>
              <a:defRPr lang="en-GB" sz="1400">
                <a:solidFill>
                  <a:schemeClr val="bg1"/>
                </a:solidFill>
              </a:defRPr>
            </a:lvl1pPr>
          </a:lstStyle>
          <a:p>
            <a:pPr algn="l"/>
            <a:r>
              <a:rPr lang="en-GB"/>
              <a:t>Plaats hier je voettekst</a:t>
            </a:r>
          </a:p>
        </p:txBody>
      </p:sp>
    </p:spTree>
    <p:extLst>
      <p:ext uri="{BB962C8B-B14F-4D97-AF65-F5344CB8AC3E}">
        <p14:creationId xmlns:p14="http://schemas.microsoft.com/office/powerpoint/2010/main" val="29273507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648589-6A15-3312-F0AA-ABF08AE699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646"/>
          <a:stretch/>
        </p:blipFill>
        <p:spPr>
          <a:xfrm flipH="1" flipV="1">
            <a:off x="0" y="5668128"/>
            <a:ext cx="2277880" cy="1189871"/>
          </a:xfrm>
          <a:prstGeom prst="rect">
            <a:avLst/>
          </a:prstGeom>
        </p:spPr>
      </p:pic>
      <p:pic>
        <p:nvPicPr>
          <p:cNvPr id="8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9917937D-1E94-6F4A-9560-73A9D2EB57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1345" y="0"/>
            <a:ext cx="3400655" cy="22648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A7F76B5-7368-71FE-D48E-A66E7AFC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479821"/>
            <a:ext cx="10944226" cy="535531"/>
          </a:xfrm>
        </p:spPr>
        <p:txBody>
          <a:bodyPr wrap="square" lIns="0" anchor="t">
            <a:spAutoFit/>
          </a:bodyPr>
          <a:lstStyle>
            <a:lvl1pPr marL="0" algn="l" defTabSz="914400" rtl="0" eaLnBrk="1" latinLnBrk="0" hangingPunct="1">
              <a:defRPr lang="en-GB" sz="32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D1CFD9C-A829-3673-742B-17A38E493698}"/>
              </a:ext>
            </a:extLst>
          </p:cNvPr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gradFill flip="none" rotWithShape="1">
            <a:gsLst>
              <a:gs pos="0">
                <a:srgbClr val="9C4C94">
                  <a:alpha val="0"/>
                </a:srgbClr>
              </a:gs>
              <a:gs pos="50000">
                <a:srgbClr val="9C4C94"/>
              </a:gs>
              <a:gs pos="100000">
                <a:srgbClr val="9C4C94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0F12158-0529-9AC3-E817-6117B2679C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25075" y="6368832"/>
            <a:ext cx="1141178" cy="221198"/>
          </a:xfrm>
          <a:prstGeom prst="rect">
            <a:avLst/>
          </a:prstGeom>
        </p:spPr>
      </p:pic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748DA0B0-EDD2-30EE-7770-01359BA1C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1449388"/>
            <a:ext cx="10945813" cy="4716462"/>
          </a:xfr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ijdelijke aanduiding voor voettekst 3">
            <a:extLst>
              <a:ext uri="{FF2B5EF4-FFF2-40B4-BE49-F238E27FC236}">
                <a16:creationId xmlns:a16="http://schemas.microsoft.com/office/drawing/2014/main" id="{97C0446B-24E1-5E63-444B-FFC73FBD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889" y="6327907"/>
            <a:ext cx="4114800" cy="307777"/>
          </a:xfrm>
          <a:noFill/>
        </p:spPr>
        <p:txBody>
          <a:bodyPr wrap="square" rtlCol="0">
            <a:spAutoFit/>
          </a:bodyPr>
          <a:lstStyle>
            <a:lvl1pPr>
              <a:defRPr lang="en-GB" sz="1400">
                <a:solidFill>
                  <a:schemeClr val="accent6"/>
                </a:solidFill>
              </a:defRPr>
            </a:lvl1pPr>
          </a:lstStyle>
          <a:p>
            <a:pPr algn="l"/>
            <a:r>
              <a:rPr lang="en-GB"/>
              <a:t>Plaats hier je voettekst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1A680C5-7218-0ED5-6F62-18EFD74F2B7E}"/>
              </a:ext>
            </a:extLst>
          </p:cNvPr>
          <p:cNvSpPr txBox="1"/>
          <p:nvPr userDrawn="1"/>
        </p:nvSpPr>
        <p:spPr>
          <a:xfrm>
            <a:off x="1" y="6327907"/>
            <a:ext cx="623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B19F539-17DC-4C92-9CE4-753147C22E7D}" type="slidenum">
              <a:rPr lang="en-GB" sz="1400" smtClean="0">
                <a:solidFill>
                  <a:schemeClr val="accent6"/>
                </a:solidFill>
              </a:rPr>
              <a:pPr algn="ctr"/>
              <a:t>‹#›</a:t>
            </a:fld>
            <a:endParaRPr lang="en-GB" sz="1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277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648589-6A15-3312-F0AA-ABF08AE699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646"/>
          <a:stretch/>
        </p:blipFill>
        <p:spPr>
          <a:xfrm flipH="1" flipV="1">
            <a:off x="0" y="5668128"/>
            <a:ext cx="2277880" cy="1189871"/>
          </a:xfrm>
          <a:prstGeom prst="rect">
            <a:avLst/>
          </a:prstGeom>
        </p:spPr>
      </p:pic>
      <p:pic>
        <p:nvPicPr>
          <p:cNvPr id="8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9917937D-1E94-6F4A-9560-73A9D2EB57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1345" y="0"/>
            <a:ext cx="3400655" cy="22648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A7F76B5-7368-71FE-D48E-A66E7AFC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479821"/>
            <a:ext cx="10944225" cy="535531"/>
          </a:xfrm>
        </p:spPr>
        <p:txBody>
          <a:bodyPr wrap="square" lIns="0" anchor="t">
            <a:spAutoFit/>
          </a:bodyPr>
          <a:lstStyle>
            <a:lvl1pPr marL="0" algn="l" defTabSz="914400" rtl="0" eaLnBrk="1" latinLnBrk="0" hangingPunct="1">
              <a:defRPr lang="en-GB" sz="32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D1CFD9C-A829-3673-742B-17A38E493698}"/>
              </a:ext>
            </a:extLst>
          </p:cNvPr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gradFill flip="none" rotWithShape="1">
            <a:gsLst>
              <a:gs pos="0">
                <a:srgbClr val="9C4C94">
                  <a:alpha val="0"/>
                </a:srgbClr>
              </a:gs>
              <a:gs pos="50000">
                <a:srgbClr val="9C4C94"/>
              </a:gs>
              <a:gs pos="100000">
                <a:srgbClr val="9C4C94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0F12158-0529-9AC3-E817-6117B2679C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25075" y="6368832"/>
            <a:ext cx="1141178" cy="221198"/>
          </a:xfrm>
          <a:prstGeom prst="rect">
            <a:avLst/>
          </a:prstGeom>
        </p:spPr>
      </p:pic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748DA0B0-EDD2-30EE-7770-01359BA1C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299" y="1458557"/>
            <a:ext cx="5257801" cy="4707293"/>
          </a:xfr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ijdelijke aanduiding voor voettekst 3">
            <a:extLst>
              <a:ext uri="{FF2B5EF4-FFF2-40B4-BE49-F238E27FC236}">
                <a16:creationId xmlns:a16="http://schemas.microsoft.com/office/drawing/2014/main" id="{97C0446B-24E1-5E63-444B-FFC73FBD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889" y="6327907"/>
            <a:ext cx="4114800" cy="307777"/>
          </a:xfrm>
          <a:noFill/>
        </p:spPr>
        <p:txBody>
          <a:bodyPr wrap="square" rtlCol="0">
            <a:spAutoFit/>
          </a:bodyPr>
          <a:lstStyle>
            <a:lvl1pPr>
              <a:defRPr lang="en-GB" sz="1400">
                <a:solidFill>
                  <a:schemeClr val="accent6"/>
                </a:solidFill>
              </a:defRPr>
            </a:lvl1pPr>
          </a:lstStyle>
          <a:p>
            <a:pPr algn="l"/>
            <a:r>
              <a:rPr lang="en-GB"/>
              <a:t>Plaats hier je voettekst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1A680C5-7218-0ED5-6F62-18EFD74F2B7E}"/>
              </a:ext>
            </a:extLst>
          </p:cNvPr>
          <p:cNvSpPr txBox="1"/>
          <p:nvPr userDrawn="1"/>
        </p:nvSpPr>
        <p:spPr>
          <a:xfrm>
            <a:off x="1" y="6327907"/>
            <a:ext cx="623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B19F539-17DC-4C92-9CE4-753147C22E7D}" type="slidenum">
              <a:rPr lang="en-GB" sz="1400" smtClean="0">
                <a:solidFill>
                  <a:schemeClr val="accent6"/>
                </a:solidFill>
              </a:rPr>
              <a:pPr algn="ctr"/>
              <a:t>‹#›</a:t>
            </a:fld>
            <a:endParaRPr lang="en-GB" sz="1400">
              <a:solidFill>
                <a:schemeClr val="accent6"/>
              </a:solidFill>
            </a:endParaRP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5D9AB7D1-0D91-9571-F022-717380CC827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311902" y="1458557"/>
            <a:ext cx="5257801" cy="4707293"/>
          </a:xfr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165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8BD7E34-4A96-C628-E0AB-24CF3034D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482546"/>
            <a:ext cx="10515600" cy="535531"/>
          </a:xfrm>
          <a:prstGeom prst="rect">
            <a:avLst/>
          </a:prstGeom>
        </p:spPr>
        <p:txBody>
          <a:bodyPr vert="horz" lIns="0" tIns="45720" rIns="91440" bIns="45720" rtlCol="0" anchor="ctr">
            <a:sp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E8B27F7-2760-03C2-C445-62482CE74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449388"/>
            <a:ext cx="10944225" cy="4727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99B9FD-DA9D-FB86-A996-3467A1F61D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90E0F5-FF9C-3283-DAD2-A6564125E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Plaats hier je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84ACA3-AD53-AD4E-97D0-942FA3F85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DBFE3-7D2C-44F0-BCBC-514BA7F7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76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5" r:id="rId4"/>
    <p:sldLayoutId id="2147483663" r:id="rId5"/>
    <p:sldLayoutId id="2147483664" r:id="rId6"/>
    <p:sldLayoutId id="2147483665" r:id="rId7"/>
    <p:sldLayoutId id="2147483666" r:id="rId8"/>
    <p:sldLayoutId id="2147483650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51" r:id="rId19"/>
    <p:sldLayoutId id="2147483676" r:id="rId20"/>
    <p:sldLayoutId id="2147483654" r:id="rId21"/>
    <p:sldLayoutId id="2147483652" r:id="rId22"/>
    <p:sldLayoutId id="2147483660" r:id="rId23"/>
    <p:sldLayoutId id="2147483677" r:id="rId24"/>
    <p:sldLayoutId id="2147483659" r:id="rId25"/>
  </p:sldLayoutIdLst>
  <p:hf hd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GB" sz="3200" b="1" kern="1200">
          <a:solidFill>
            <a:schemeClr val="accent5"/>
          </a:solidFill>
          <a:latin typeface="+mn-lt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648000" indent="-180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2"/>
        </a:buClr>
        <a:buFont typeface="Wingdings" panose="05000000000000000000" pitchFamily="2" charset="2"/>
        <a:buChar char="§"/>
        <a:defRPr sz="12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393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913" userDrawn="1">
          <p15:clr>
            <a:srgbClr val="F26B43"/>
          </p15:clr>
        </p15:guide>
        <p15:guide id="7" orient="horz" pos="38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303D5C3-2658-0A20-BC9A-D7D5019B3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4752" y="4768147"/>
            <a:ext cx="7338564" cy="697627"/>
          </a:xfrm>
        </p:spPr>
        <p:txBody>
          <a:bodyPr/>
          <a:lstStyle/>
          <a:p>
            <a:r>
              <a:rPr lang="en-GB"/>
              <a:t>Susan Tio, </a:t>
            </a:r>
            <a:r>
              <a:rPr lang="en-US"/>
              <a:t>Clinical Sciences &amp; Operations Site Head, Sanofi</a:t>
            </a:r>
            <a:endParaRPr lang="en-GB"/>
          </a:p>
          <a:p>
            <a:r>
              <a:rPr lang="en-GB" err="1"/>
              <a:t>Famhp</a:t>
            </a:r>
            <a:r>
              <a:rPr lang="en-GB"/>
              <a:t> CTR info-session, Brussels March 10, 2023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070A12-B474-77B7-6BBA-2CA22FB5C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4752" y="3517905"/>
            <a:ext cx="8295678" cy="1089529"/>
          </a:xfrm>
        </p:spPr>
        <p:txBody>
          <a:bodyPr>
            <a:noAutofit/>
          </a:bodyPr>
          <a:lstStyle/>
          <a:p>
            <a:r>
              <a:rPr lang="en-GB" sz="2400"/>
              <a:t>Experience with Clinical Trials application under the CTR via CTIS: the commercial sponsor’s point of view</a:t>
            </a:r>
          </a:p>
        </p:txBody>
      </p:sp>
    </p:spTree>
    <p:extLst>
      <p:ext uri="{BB962C8B-B14F-4D97-AF65-F5344CB8AC3E}">
        <p14:creationId xmlns:p14="http://schemas.microsoft.com/office/powerpoint/2010/main" val="279438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398-DCA6-C76C-DD0C-C95CA8598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479821"/>
            <a:ext cx="10944226" cy="978729"/>
          </a:xfrm>
        </p:spPr>
        <p:txBody>
          <a:bodyPr/>
          <a:lstStyle/>
          <a:p>
            <a:r>
              <a:rPr lang="en-GB" sz="3200"/>
              <a:t>Identified elements for which attention should be paid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D1585-74A2-9B8B-C21A-99EB475CF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1449388"/>
            <a:ext cx="10945813" cy="5186296"/>
          </a:xfrm>
        </p:spPr>
        <p:txBody>
          <a:bodyPr vert="horz" lIns="0" tIns="45720" rIns="91440" bIns="45720" rtlCol="0" anchor="t">
            <a:noAutofit/>
          </a:bodyPr>
          <a:lstStyle/>
          <a:p>
            <a:pPr marL="465455" lvl="1" indent="-285750">
              <a:buFont typeface="Wingdings" panose="05000000000000000000" pitchFamily="2" charset="2"/>
              <a:buChar char="v"/>
            </a:pPr>
            <a:r>
              <a:rPr lang="en-GB" dirty="0"/>
              <a:t>Effective start-up timelines in Belgium after the approval of the trial should avoid any delay as compared to other involved member states, and hence </a:t>
            </a:r>
            <a:r>
              <a:rPr lang="en-GB" dirty="0">
                <a:solidFill>
                  <a:srgbClr val="FFC000"/>
                </a:solidFill>
              </a:rPr>
              <a:t>any local procedure should be optimized and avoid duplicated work</a:t>
            </a:r>
          </a:p>
          <a:p>
            <a:pPr marL="465455" lvl="1" indent="-285750">
              <a:buFont typeface="Wingdings" panose="05000000000000000000" pitchFamily="2" charset="2"/>
              <a:buChar char="v"/>
            </a:pPr>
            <a:r>
              <a:rPr lang="en-GB" b="1" u="sng" dirty="0">
                <a:solidFill>
                  <a:srgbClr val="FFC000"/>
                </a:solidFill>
                <a:ea typeface="verdana"/>
              </a:rPr>
              <a:t>Specific for phase 1 trials</a:t>
            </a:r>
          </a:p>
          <a:p>
            <a:pPr marL="716915" lvl="2" indent="-285750">
              <a:buFont typeface="Wingdings" panose="05000000000000000000" pitchFamily="2" charset="2"/>
              <a:buChar char="v"/>
            </a:pPr>
            <a:r>
              <a:rPr lang="en-GB" sz="1800" dirty="0"/>
              <a:t>More </a:t>
            </a:r>
            <a:r>
              <a:rPr lang="en-GB" sz="1800" dirty="0">
                <a:solidFill>
                  <a:srgbClr val="FFC000"/>
                </a:solidFill>
              </a:rPr>
              <a:t>clarity</a:t>
            </a:r>
            <a:r>
              <a:rPr lang="en-GB" sz="1800" dirty="0"/>
              <a:t> on what is foreseen as </a:t>
            </a:r>
            <a:r>
              <a:rPr lang="en-GB" sz="1800" dirty="0">
                <a:solidFill>
                  <a:srgbClr val="FFC000"/>
                </a:solidFill>
              </a:rPr>
              <a:t>general process for the evaluation of phase 1 trials </a:t>
            </a:r>
            <a:r>
              <a:rPr lang="en-GB" sz="1800" dirty="0"/>
              <a:t>in Belgium (which timelines for each step) would be helpful to further ensure predictability, and </a:t>
            </a:r>
            <a:r>
              <a:rPr lang="en-GB" sz="1800" dirty="0">
                <a:solidFill>
                  <a:srgbClr val="FFC000"/>
                </a:solidFill>
              </a:rPr>
              <a:t>transparency on actual effective timelines </a:t>
            </a:r>
            <a:r>
              <a:rPr lang="en-GB" sz="1800" dirty="0"/>
              <a:t>would help to emphasize the short timelines in Belgium</a:t>
            </a:r>
            <a:endParaRPr lang="en-GB" sz="1800" dirty="0">
              <a:ea typeface="verdana"/>
            </a:endParaRPr>
          </a:p>
          <a:p>
            <a:pPr marL="431165" lvl="2" indent="0">
              <a:buNone/>
            </a:pPr>
            <a:r>
              <a:rPr lang="en-GB" sz="1800" dirty="0">
                <a:ea typeface="verdana"/>
              </a:rPr>
              <a:t> </a:t>
            </a:r>
            <a:r>
              <a:rPr lang="en-GB" sz="1800" i="1" dirty="0">
                <a:ea typeface="verdana"/>
              </a:rPr>
              <a:t>  </a:t>
            </a:r>
            <a:r>
              <a:rPr lang="en-GB" sz="1800" dirty="0">
                <a:ea typeface="verdana"/>
              </a:rPr>
              <a:t>=&gt; longer timelines CTR vs CTD because under CTR additional time is foreseen for reviewing the responses as well as </a:t>
            </a:r>
            <a:r>
              <a:rPr lang="en-GB" sz="1800" u="sng" dirty="0">
                <a:ea typeface="verdana"/>
              </a:rPr>
              <a:t>for receiving the authorization letter</a:t>
            </a:r>
            <a:r>
              <a:rPr lang="en-GB" sz="1800" dirty="0">
                <a:ea typeface="verdana"/>
              </a:rPr>
              <a:t>, </a:t>
            </a:r>
            <a:r>
              <a:rPr lang="en-GB" sz="1800" i="1" dirty="0">
                <a:ea typeface="verdana"/>
              </a:rPr>
              <a:t>is there room for discussion to shorten this period?</a:t>
            </a:r>
          </a:p>
          <a:p>
            <a:pPr marL="716915" lvl="2" indent="-285750">
              <a:buFont typeface="Wingdings" panose="05000000000000000000" pitchFamily="2" charset="2"/>
              <a:buChar char="v"/>
            </a:pPr>
            <a:r>
              <a:rPr lang="en-GB" sz="1800" dirty="0">
                <a:ea typeface="verdana"/>
              </a:rPr>
              <a:t>Under the directive, pragmatic approach from the ECs evaluating the phase 1 trial allowing to start the </a:t>
            </a:r>
            <a:r>
              <a:rPr lang="en-GB" sz="1800" u="sng" dirty="0">
                <a:ea typeface="verdana"/>
              </a:rPr>
              <a:t>pre</a:t>
            </a:r>
            <a:r>
              <a:rPr lang="en-GB" sz="1800" dirty="0">
                <a:ea typeface="verdana"/>
              </a:rPr>
              <a:t>-screening activities before the approval of the trial based on the used of a generic participant trial material (agreement from EC)</a:t>
            </a:r>
          </a:p>
          <a:p>
            <a:pPr marL="716915" lvl="2" indent="-285750">
              <a:buFont typeface="Symbol" panose="05050102010706020507" pitchFamily="18" charset="2"/>
              <a:buChar char="Þ"/>
            </a:pPr>
            <a:r>
              <a:rPr lang="en-GB" sz="1800" dirty="0">
                <a:ea typeface="verdana"/>
                <a:sym typeface="Symbol" panose="05050102010706020507" pitchFamily="18" charset="2"/>
              </a:rPr>
              <a:t>Not possible anymore </a:t>
            </a:r>
            <a:r>
              <a:rPr lang="en-GB" sz="1800" dirty="0">
                <a:solidFill>
                  <a:srgbClr val="FFC000"/>
                </a:solidFill>
                <a:ea typeface="verdana"/>
                <a:sym typeface="Symbol" panose="05050102010706020507" pitchFamily="18" charset="2"/>
              </a:rPr>
              <a:t>under the CTR with trial specific participant material to be approved each time by the evaluating EC before the </a:t>
            </a:r>
            <a:r>
              <a:rPr lang="en-GB" sz="1800" u="sng" dirty="0">
                <a:solidFill>
                  <a:srgbClr val="FFC000"/>
                </a:solidFill>
                <a:ea typeface="verdana"/>
                <a:sym typeface="Symbol" panose="05050102010706020507" pitchFamily="18" charset="2"/>
              </a:rPr>
              <a:t>pre</a:t>
            </a:r>
            <a:r>
              <a:rPr lang="en-GB" sz="1800" dirty="0">
                <a:solidFill>
                  <a:srgbClr val="FFC000"/>
                </a:solidFill>
                <a:ea typeface="verdana"/>
                <a:sym typeface="Symbol" panose="05050102010706020507" pitchFamily="18" charset="2"/>
              </a:rPr>
              <a:t>-screening activities can start</a:t>
            </a:r>
            <a:endParaRPr lang="en-GB" sz="1800" dirty="0">
              <a:solidFill>
                <a:srgbClr val="FFC000"/>
              </a:solidFill>
              <a:ea typeface="verdana"/>
            </a:endParaRPr>
          </a:p>
          <a:p>
            <a:pPr marL="933450" lvl="3" indent="-285750">
              <a:buFont typeface="Symbol" panose="05050102010706020507" pitchFamily="18" charset="2"/>
              <a:buChar char="Þ"/>
            </a:pPr>
            <a:r>
              <a:rPr lang="en-GB" sz="1800" i="1" dirty="0">
                <a:ea typeface="verdana"/>
                <a:sym typeface="Symbol" panose="05050102010706020507" pitchFamily="18" charset="2"/>
              </a:rPr>
              <a:t>How to solve this important impact on the critical timelines of the start-up of phase 1 trials?</a:t>
            </a:r>
            <a:endParaRPr lang="en-GB" sz="1800" i="1" dirty="0">
              <a:ea typeface="verdana"/>
            </a:endParaRPr>
          </a:p>
          <a:p>
            <a:pPr marL="465455" lvl="1" indent="-285750">
              <a:buFont typeface="Wingdings" panose="05000000000000000000" pitchFamily="2" charset="2"/>
              <a:buChar char="v"/>
            </a:pPr>
            <a:endParaRPr lang="en-GB" b="1" dirty="0">
              <a:solidFill>
                <a:srgbClr val="FFC000"/>
              </a:solidFill>
              <a:ea typeface="verdana"/>
            </a:endParaRPr>
          </a:p>
          <a:p>
            <a:pPr marL="716915" lvl="2" indent="-285750">
              <a:buFont typeface="Wingdings" panose="05000000000000000000" pitchFamily="2" charset="2"/>
              <a:buChar char="v"/>
            </a:pPr>
            <a:endParaRPr lang="en-GB" dirty="0">
              <a:solidFill>
                <a:srgbClr val="FFC000"/>
              </a:solidFill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82210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E13C9-3657-ABA6-2B12-49B21F9A6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 and take home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AB764-8503-F113-292D-4EC204A74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1442014"/>
            <a:ext cx="10945813" cy="471646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/>
              <a:t>The good collaboration between the </a:t>
            </a:r>
            <a:r>
              <a:rPr lang="en-GB" sz="2000" dirty="0" err="1"/>
              <a:t>Famhp</a:t>
            </a:r>
            <a:r>
              <a:rPr lang="en-GB" sz="2000" dirty="0"/>
              <a:t> and the sponsors, as well as their pragmatism and openness for discussion is highly appreciated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/>
              <a:t>Ensuring clear information about the documentation requirements make it easier for a sponsor to prepare the submission package and to take all the advantages of the CTR spirit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/>
              <a:t>Sponsors appreciate the willingness of Belgian regulators to focus on timelines, incl. shorter timelines for phase 1 trials, which is crucial for the attractivity to conduct clinical research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b="1" dirty="0"/>
              <a:t>To keep the essence of the Clinical trials Regulation and the attractivity of Europe as compared to the other regions of the world</a:t>
            </a:r>
          </a:p>
          <a:p>
            <a:pPr marL="465750" lvl="1" indent="-285750">
              <a:buFont typeface="Wingdings" panose="05000000000000000000" pitchFamily="2" charset="2"/>
              <a:buChar char="v"/>
            </a:pPr>
            <a:r>
              <a:rPr lang="en-GB" sz="2000" dirty="0"/>
              <a:t>A good predictability of these timelines has to be ensured</a:t>
            </a:r>
          </a:p>
          <a:p>
            <a:pPr marL="465750" lvl="1" indent="-285750">
              <a:buFont typeface="Wingdings" panose="05000000000000000000" pitchFamily="2" charset="2"/>
              <a:buChar char="v"/>
            </a:pPr>
            <a:r>
              <a:rPr lang="en-GB" sz="2000" dirty="0"/>
              <a:t>Further work on the </a:t>
            </a:r>
            <a:r>
              <a:rPr lang="en-GB" sz="2000" dirty="0" err="1"/>
              <a:t>hamonisation</a:t>
            </a:r>
            <a:r>
              <a:rPr lang="en-GB" sz="2000" dirty="0"/>
              <a:t>/alignment of RFIs is needed</a:t>
            </a:r>
          </a:p>
          <a:p>
            <a:pPr marL="465750" lvl="1" indent="-285750">
              <a:buFont typeface="Wingdings" panose="05000000000000000000" pitchFamily="2" charset="2"/>
              <a:buChar char="v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67308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31C5E-29DC-DC9B-F775-2479267AA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/>
              <a:t>We encourage an open and transparent dialogue to keep improving the process, and hence strongly support the info-sessions organised by the </a:t>
            </a:r>
            <a:r>
              <a:rPr lang="en-GB" sz="4800" err="1"/>
              <a:t>Famhp</a:t>
            </a:r>
            <a:r>
              <a:rPr lang="en-GB" sz="4800"/>
              <a:t> as on today</a:t>
            </a:r>
          </a:p>
        </p:txBody>
      </p:sp>
    </p:spTree>
    <p:extLst>
      <p:ext uri="{BB962C8B-B14F-4D97-AF65-F5344CB8AC3E}">
        <p14:creationId xmlns:p14="http://schemas.microsoft.com/office/powerpoint/2010/main" val="2949613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611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C1CC6-6A18-1F6D-97ED-712735516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pharma.be : who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29B35-459E-79BD-6AE6-9F51BB21E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/>
              <a:t>pharma.be, the General Association of the Medicines Industry, brings together nearly 125 innovative (bio)pharmaceutical companies active in Belgium.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/>
              <a:t>The latter focus on the research and development of new drugs, both for human and veterinary use.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/>
              <a:t>The presentation reflects the experience from the pharma.be members being part of its Task Force Clinical trials and conducting clinical trials in Belgium</a:t>
            </a:r>
          </a:p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663299-5AD7-759B-3542-B5E5A1491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Plaats hier je voettekst</a:t>
            </a:r>
          </a:p>
        </p:txBody>
      </p:sp>
    </p:spTree>
    <p:extLst>
      <p:ext uri="{BB962C8B-B14F-4D97-AF65-F5344CB8AC3E}">
        <p14:creationId xmlns:p14="http://schemas.microsoft.com/office/powerpoint/2010/main" val="2716731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9B6B1B-464D-092A-B5BE-B6AEEFEC2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DCDBFE3-7D2C-44F0-BCBC-514BA7F777B3}" type="slidenum">
              <a:rPr lang="en-GB" smtClean="0"/>
              <a:pPr algn="ctr"/>
              <a:t>3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9CED41-2478-EFF2-38C6-2C41133CD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EDDB83-91FC-009D-16E0-577028321B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Global experience</a:t>
            </a:r>
          </a:p>
          <a:p>
            <a:r>
              <a:rPr lang="en-GB"/>
              <a:t>Key advantages </a:t>
            </a:r>
          </a:p>
          <a:p>
            <a:r>
              <a:rPr lang="en-GB"/>
              <a:t>General challenges</a:t>
            </a:r>
          </a:p>
          <a:p>
            <a:r>
              <a:rPr lang="en-GB"/>
              <a:t>Identified elements for which attention should be further paid</a:t>
            </a:r>
          </a:p>
          <a:p>
            <a:r>
              <a:rPr lang="en-GB"/>
              <a:t>Conclusions and take away messages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9802D-049E-F81A-420D-4E80DE988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Plaats hier je voettekst</a:t>
            </a:r>
          </a:p>
        </p:txBody>
      </p:sp>
    </p:spTree>
    <p:extLst>
      <p:ext uri="{BB962C8B-B14F-4D97-AF65-F5344CB8AC3E}">
        <p14:creationId xmlns:p14="http://schemas.microsoft.com/office/powerpoint/2010/main" val="1539445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ecklist with solid fill">
            <a:extLst>
              <a:ext uri="{FF2B5EF4-FFF2-40B4-BE49-F238E27FC236}">
                <a16:creationId xmlns:a16="http://schemas.microsoft.com/office/drawing/2014/main" id="{969796BC-98B6-EF8E-F694-04F00A7BC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1344" y="2748187"/>
            <a:ext cx="914400" cy="914400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DE5A869-FFD5-C695-2C51-F2117C18EF3C}"/>
              </a:ext>
            </a:extLst>
          </p:cNvPr>
          <p:cNvSpPr txBox="1">
            <a:spLocks/>
          </p:cNvSpPr>
          <p:nvPr/>
        </p:nvSpPr>
        <p:spPr>
          <a:xfrm>
            <a:off x="170472" y="21247"/>
            <a:ext cx="11851056" cy="1421928"/>
          </a:xfrm>
          <a:prstGeom prst="rect">
            <a:avLst/>
          </a:prstGeom>
        </p:spPr>
        <p:txBody>
          <a:bodyPr vert="horz" wrap="square" lIns="0" tIns="45720" rIns="91440" bIns="45720" rtlCol="0" anchor="t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Global experience when submitting a clinical trials application under the CTR via CTIS, Belgium being involved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43CCCEB-92F7-092D-ABFD-2041BE134B00}"/>
              </a:ext>
            </a:extLst>
          </p:cNvPr>
          <p:cNvSpPr txBox="1">
            <a:spLocks/>
          </p:cNvSpPr>
          <p:nvPr/>
        </p:nvSpPr>
        <p:spPr>
          <a:xfrm>
            <a:off x="8983219" y="6597352"/>
            <a:ext cx="2926556" cy="2606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6F2B65-0E70-4684-BB79-86284FEDEC9C}" type="datetime1">
              <a:rPr lang="nl-BE" smtClean="0"/>
              <a:pPr/>
              <a:t>2/03/2023</a:t>
            </a:fld>
            <a:endParaRPr lang="nl-BE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9BBA25A-0A70-0D0B-ECCA-0FE9514853A3}"/>
              </a:ext>
            </a:extLst>
          </p:cNvPr>
          <p:cNvSpPr/>
          <p:nvPr/>
        </p:nvSpPr>
        <p:spPr>
          <a:xfrm>
            <a:off x="1989719" y="4169259"/>
            <a:ext cx="7943658" cy="111060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Close 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and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 dynamic collaboratio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n between the competent authorities, the sponsors and all stakeholders, all showing willingness, understanding and flexibility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4D6E82-FFA4-B4FA-660E-7F3F6ABBF97B}"/>
              </a:ext>
            </a:extLst>
          </p:cNvPr>
          <p:cNvSpPr/>
          <p:nvPr/>
        </p:nvSpPr>
        <p:spPr>
          <a:xfrm>
            <a:off x="4498105" y="5433556"/>
            <a:ext cx="6389502" cy="9656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Efficient role of Belgium as Reference member State, being 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pragmatic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flexible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helpful 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to solve encountered technical issues with CTIS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7E9174A-B5F3-C215-E975-EE06D76373E8}"/>
              </a:ext>
            </a:extLst>
          </p:cNvPr>
          <p:cNvSpPr/>
          <p:nvPr/>
        </p:nvSpPr>
        <p:spPr>
          <a:xfrm>
            <a:off x="1091868" y="2512664"/>
            <a:ext cx="7410348" cy="147726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Readiness for a 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clear guidance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 from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</a:rPr>
              <a:t>Famhp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 related to the EU CTR requirements, 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templates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 and 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list of documents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 to be used in Belgium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Obtaining documents for part II in Belgium has been very smooth thanks to a good  familiarity with the process</a:t>
            </a:r>
            <a:endParaRPr lang="en-GB" dirty="0">
              <a:solidFill>
                <a:schemeClr val="bg2">
                  <a:lumMod val="10000"/>
                </a:schemeClr>
              </a:solidFill>
              <a:ea typeface="verdana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78E678F-BD68-6DD9-412E-8AAB181D74BF}"/>
              </a:ext>
            </a:extLst>
          </p:cNvPr>
          <p:cNvSpPr/>
          <p:nvPr/>
        </p:nvSpPr>
        <p:spPr>
          <a:xfrm>
            <a:off x="470397" y="1452602"/>
            <a:ext cx="4334463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Well-prepared to CTR implementation in Belgium thanks to the CTR-pilot</a:t>
            </a:r>
          </a:p>
        </p:txBody>
      </p:sp>
      <p:sp>
        <p:nvSpPr>
          <p:cNvPr id="11" name="Arrow: Bent 10">
            <a:extLst>
              <a:ext uri="{FF2B5EF4-FFF2-40B4-BE49-F238E27FC236}">
                <a16:creationId xmlns:a16="http://schemas.microsoft.com/office/drawing/2014/main" id="{B7D2D58C-A102-2278-E574-48D5C5C41FD3}"/>
              </a:ext>
            </a:extLst>
          </p:cNvPr>
          <p:cNvSpPr/>
          <p:nvPr/>
        </p:nvSpPr>
        <p:spPr>
          <a:xfrm rot="5400000">
            <a:off x="4850452" y="1700790"/>
            <a:ext cx="738272" cy="67811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Arrow: Bent 11">
            <a:extLst>
              <a:ext uri="{FF2B5EF4-FFF2-40B4-BE49-F238E27FC236}">
                <a16:creationId xmlns:a16="http://schemas.microsoft.com/office/drawing/2014/main" id="{844E0300-B879-7458-73B3-61717091F7D5}"/>
              </a:ext>
            </a:extLst>
          </p:cNvPr>
          <p:cNvSpPr/>
          <p:nvPr/>
        </p:nvSpPr>
        <p:spPr>
          <a:xfrm rot="5400000">
            <a:off x="8614082" y="2968812"/>
            <a:ext cx="738272" cy="67811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Arrow: Bent 12">
            <a:extLst>
              <a:ext uri="{FF2B5EF4-FFF2-40B4-BE49-F238E27FC236}">
                <a16:creationId xmlns:a16="http://schemas.microsoft.com/office/drawing/2014/main" id="{E5DF53A4-AD04-4626-00A6-9E65AE231391}"/>
              </a:ext>
            </a:extLst>
          </p:cNvPr>
          <p:cNvSpPr/>
          <p:nvPr/>
        </p:nvSpPr>
        <p:spPr>
          <a:xfrm rot="5400000">
            <a:off x="10035182" y="4625646"/>
            <a:ext cx="738272" cy="67811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4" name="Graphic 13" descr="Customer review with solid fill">
            <a:extLst>
              <a:ext uri="{FF2B5EF4-FFF2-40B4-BE49-F238E27FC236}">
                <a16:creationId xmlns:a16="http://schemas.microsoft.com/office/drawing/2014/main" id="{F8B7F639-78CA-1308-879B-CC4CC8685C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9377" y="4267360"/>
            <a:ext cx="914400" cy="914400"/>
          </a:xfrm>
          <a:prstGeom prst="rect">
            <a:avLst/>
          </a:prstGeom>
        </p:spPr>
      </p:pic>
      <p:pic>
        <p:nvPicPr>
          <p:cNvPr id="16" name="Graphic 15" descr="Good Idea with solid fill">
            <a:extLst>
              <a:ext uri="{FF2B5EF4-FFF2-40B4-BE49-F238E27FC236}">
                <a16:creationId xmlns:a16="http://schemas.microsoft.com/office/drawing/2014/main" id="{54CC91E3-8036-9E39-A614-C7BC65EBF8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03307" y="5484824"/>
            <a:ext cx="914400" cy="914400"/>
          </a:xfrm>
          <a:prstGeom prst="rect">
            <a:avLst/>
          </a:prstGeom>
        </p:spPr>
      </p:pic>
      <p:pic>
        <p:nvPicPr>
          <p:cNvPr id="18" name="Graphic 17" descr="Body builder with solid fill">
            <a:extLst>
              <a:ext uri="{FF2B5EF4-FFF2-40B4-BE49-F238E27FC236}">
                <a16:creationId xmlns:a16="http://schemas.microsoft.com/office/drawing/2014/main" id="{55BFA4DB-13EB-FA66-D0D5-46FEF15223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197" y="15982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8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DE5A869-FFD5-C695-2C51-F2117C18EF3C}"/>
              </a:ext>
            </a:extLst>
          </p:cNvPr>
          <p:cNvSpPr txBox="1">
            <a:spLocks/>
          </p:cNvSpPr>
          <p:nvPr/>
        </p:nvSpPr>
        <p:spPr>
          <a:xfrm>
            <a:off x="221674" y="-10318"/>
            <a:ext cx="11765864" cy="1421928"/>
          </a:xfrm>
          <a:prstGeom prst="rect">
            <a:avLst/>
          </a:prstGeom>
        </p:spPr>
        <p:txBody>
          <a:bodyPr vert="horz" wrap="square" lIns="0" tIns="45720" rIns="91440" bIns="45720" rtlCol="0" anchor="t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Global experience when submitting a clinical trials application under the CTR via CTIS, Belgium being involved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43CCCEB-92F7-092D-ABFD-2041BE134B00}"/>
              </a:ext>
            </a:extLst>
          </p:cNvPr>
          <p:cNvSpPr txBox="1">
            <a:spLocks/>
          </p:cNvSpPr>
          <p:nvPr/>
        </p:nvSpPr>
        <p:spPr>
          <a:xfrm>
            <a:off x="8983219" y="6597352"/>
            <a:ext cx="2926556" cy="2606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6F2B65-0E70-4684-BB79-86284FEDEC9C}" type="datetime1">
              <a:rPr lang="nl-BE" smtClean="0"/>
              <a:pPr/>
              <a:t>2/03/2023</a:t>
            </a:fld>
            <a:endParaRPr lang="nl-BE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9BBA25A-0A70-0D0B-ECCA-0FE9514853A3}"/>
              </a:ext>
            </a:extLst>
          </p:cNvPr>
          <p:cNvSpPr/>
          <p:nvPr/>
        </p:nvSpPr>
        <p:spPr>
          <a:xfrm>
            <a:off x="5144267" y="4495278"/>
            <a:ext cx="5805815" cy="113311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Generating 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concerns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 on how it will be managed to 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ensure attractiveness of Europe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, and 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Belgium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 for clinical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7E9174A-B5F3-C215-E975-EE06D76373E8}"/>
              </a:ext>
            </a:extLst>
          </p:cNvPr>
          <p:cNvSpPr/>
          <p:nvPr/>
        </p:nvSpPr>
        <p:spPr>
          <a:xfrm>
            <a:off x="4093989" y="3139584"/>
            <a:ext cx="5486400" cy="97872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Important 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challenge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 to overcome while ensuring timely and high-quality evaluation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78E678F-BD68-6DD9-412E-8AAB181D74BF}"/>
              </a:ext>
            </a:extLst>
          </p:cNvPr>
          <p:cNvSpPr/>
          <p:nvPr/>
        </p:nvSpPr>
        <p:spPr>
          <a:xfrm>
            <a:off x="204462" y="1397158"/>
            <a:ext cx="8042177" cy="14369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First experience has emphasized the 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high workload </a:t>
            </a:r>
            <a:endParaRPr lang="en-GB" b="1" dirty="0">
              <a:solidFill>
                <a:schemeClr val="bg2">
                  <a:lumMod val="10000"/>
                </a:schemeClr>
              </a:solidFill>
              <a:ea typeface="verdan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for the sponsor to prepare the submission dossier (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redaction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 is one example of burdensome requirements),</a:t>
            </a:r>
            <a:endParaRPr lang="en-GB" dirty="0">
              <a:solidFill>
                <a:schemeClr val="bg2">
                  <a:lumMod val="10000"/>
                </a:schemeClr>
              </a:solidFill>
              <a:ea typeface="verdan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for the authorities to handle 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RMS role,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 and evaluate submission dossiers within timelines</a:t>
            </a:r>
            <a:endParaRPr lang="en-GB" dirty="0">
              <a:solidFill>
                <a:schemeClr val="bg2">
                  <a:lumMod val="10000"/>
                </a:schemeClr>
              </a:solidFill>
              <a:ea typeface="verdana"/>
            </a:endParaRPr>
          </a:p>
        </p:txBody>
      </p:sp>
      <p:sp>
        <p:nvSpPr>
          <p:cNvPr id="11" name="Arrow: Bent 10">
            <a:extLst>
              <a:ext uri="{FF2B5EF4-FFF2-40B4-BE49-F238E27FC236}">
                <a16:creationId xmlns:a16="http://schemas.microsoft.com/office/drawing/2014/main" id="{B7D2D58C-A102-2278-E574-48D5C5C41FD3}"/>
              </a:ext>
            </a:extLst>
          </p:cNvPr>
          <p:cNvSpPr/>
          <p:nvPr/>
        </p:nvSpPr>
        <p:spPr>
          <a:xfrm rot="5400000">
            <a:off x="8463274" y="2181224"/>
            <a:ext cx="738272" cy="678111"/>
          </a:xfrm>
          <a:prstGeom prst="ben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Arrow: Bent 11">
            <a:extLst>
              <a:ext uri="{FF2B5EF4-FFF2-40B4-BE49-F238E27FC236}">
                <a16:creationId xmlns:a16="http://schemas.microsoft.com/office/drawing/2014/main" id="{844E0300-B879-7458-73B3-61717091F7D5}"/>
              </a:ext>
            </a:extLst>
          </p:cNvPr>
          <p:cNvSpPr/>
          <p:nvPr/>
        </p:nvSpPr>
        <p:spPr>
          <a:xfrm rot="5400000">
            <a:off x="9828604" y="3550710"/>
            <a:ext cx="738272" cy="678111"/>
          </a:xfrm>
          <a:prstGeom prst="ben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15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3A99B-94B7-2168-9189-54E297F75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479821"/>
            <a:ext cx="10944226" cy="978729"/>
          </a:xfrm>
        </p:spPr>
        <p:txBody>
          <a:bodyPr/>
          <a:lstStyle/>
          <a:p>
            <a:r>
              <a:rPr lang="en-GB"/>
              <a:t>Key advantages from the sponsor’s point of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B64AF-D3C2-5F10-C8F2-436FAD4D4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1669774"/>
            <a:ext cx="10945813" cy="4496076"/>
          </a:xfrm>
        </p:spPr>
        <p:txBody>
          <a:bodyPr/>
          <a:lstStyle/>
          <a:p>
            <a:pPr marL="465750" lvl="1" indent="-285750">
              <a:buFont typeface="Wingdings" panose="05000000000000000000" pitchFamily="2" charset="2"/>
              <a:buChar char="v"/>
            </a:pPr>
            <a:r>
              <a:rPr lang="en-GB" sz="2000" dirty="0"/>
              <a:t>One </a:t>
            </a:r>
            <a:r>
              <a:rPr lang="en-GB" sz="2000" dirty="0">
                <a:solidFill>
                  <a:srgbClr val="9C4C94"/>
                </a:solidFill>
              </a:rPr>
              <a:t>central electronic submission </a:t>
            </a:r>
            <a:r>
              <a:rPr lang="en-GB" sz="2000" dirty="0"/>
              <a:t>dossier for multinational trials in Europe</a:t>
            </a:r>
          </a:p>
          <a:p>
            <a:pPr marL="465750" lvl="1" indent="-285750">
              <a:buFont typeface="Wingdings" panose="05000000000000000000" pitchFamily="2" charset="2"/>
              <a:buChar char="v"/>
            </a:pPr>
            <a:r>
              <a:rPr lang="en-GB" sz="2000" dirty="0"/>
              <a:t>Addition of two or more new member states in the trial can go simultaneously</a:t>
            </a:r>
          </a:p>
          <a:p>
            <a:pPr marL="465750" lvl="1" indent="-28575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rgbClr val="9C4C94"/>
                </a:solidFill>
              </a:rPr>
              <a:t>Supportive training </a:t>
            </a:r>
            <a:r>
              <a:rPr lang="en-GB" sz="2000" dirty="0"/>
              <a:t>material/session from European/national authorities</a:t>
            </a:r>
          </a:p>
          <a:p>
            <a:pPr marL="465750" lvl="1" indent="-285750">
              <a:buFont typeface="Wingdings" panose="05000000000000000000" pitchFamily="2" charset="2"/>
              <a:buChar char="v"/>
            </a:pPr>
            <a:endParaRPr lang="en-GB" dirty="0"/>
          </a:p>
          <a:p>
            <a:pPr marL="465750" lvl="1" indent="-285750">
              <a:buFont typeface="Wingdings" panose="05000000000000000000" pitchFamily="2" charset="2"/>
              <a:buChar char="v"/>
            </a:pPr>
            <a:r>
              <a:rPr lang="en-GB" sz="2000" b="1" u="sng" dirty="0"/>
              <a:t>At Belgium level</a:t>
            </a:r>
          </a:p>
          <a:p>
            <a:pPr marL="717750" lvl="2" indent="-28575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rgbClr val="9C4C94"/>
                </a:solidFill>
              </a:rPr>
              <a:t>Belgium</a:t>
            </a:r>
            <a:r>
              <a:rPr lang="en-GB" sz="2000" dirty="0"/>
              <a:t> as a national contact point always </a:t>
            </a:r>
            <a:r>
              <a:rPr lang="en-GB" sz="2000" dirty="0">
                <a:solidFill>
                  <a:srgbClr val="9C4C94"/>
                </a:solidFill>
              </a:rPr>
              <a:t>very easily reachable and open </a:t>
            </a:r>
            <a:r>
              <a:rPr lang="en-GB" sz="2000" dirty="0"/>
              <a:t>for discussion (as reference or concerned member state)</a:t>
            </a:r>
          </a:p>
          <a:p>
            <a:pPr marL="717750" lvl="2" indent="-285750">
              <a:buFont typeface="Wingdings" panose="05000000000000000000" pitchFamily="2" charset="2"/>
              <a:buChar char="v"/>
            </a:pPr>
            <a:r>
              <a:rPr lang="en-GB" sz="2000" dirty="0"/>
              <a:t>Belgium </a:t>
            </a:r>
            <a:r>
              <a:rPr lang="en-GB" sz="2000" dirty="0">
                <a:solidFill>
                  <a:srgbClr val="9C4C94"/>
                </a:solidFill>
              </a:rPr>
              <a:t>specific focus and effort on maintaining short timelines for phase 1 </a:t>
            </a:r>
            <a:r>
              <a:rPr lang="en-GB" sz="2000" dirty="0"/>
              <a:t>mono-national clinical trials (crucial to keep phase 1 trials in Europe)</a:t>
            </a:r>
          </a:p>
        </p:txBody>
      </p:sp>
    </p:spTree>
    <p:extLst>
      <p:ext uri="{BB962C8B-B14F-4D97-AF65-F5344CB8AC3E}">
        <p14:creationId xmlns:p14="http://schemas.microsoft.com/office/powerpoint/2010/main" val="3600598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7BD16-FBB0-B970-0720-9FBCBFC14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509" y="292398"/>
            <a:ext cx="11642981" cy="978729"/>
          </a:xfrm>
        </p:spPr>
        <p:txBody>
          <a:bodyPr/>
          <a:lstStyle/>
          <a:p>
            <a:r>
              <a:rPr lang="en-GB" sz="3200"/>
              <a:t>General challenges that have been encountered by the sponsors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8B593-4C8C-8C1C-D49A-907465DC4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450" y="1296138"/>
            <a:ext cx="11642981" cy="5269464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465455" lvl="1" indent="-28575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rgbClr val="FF0000"/>
                </a:solidFill>
              </a:rPr>
              <a:t>Lack of predictability of the evaluation timelines of the submitted application in CTIS </a:t>
            </a:r>
            <a:r>
              <a:rPr lang="en-GB" sz="2000" dirty="0"/>
              <a:t>since different scenarios are possible depending on the RFIs coming in</a:t>
            </a:r>
            <a:endParaRPr lang="en-US" dirty="0"/>
          </a:p>
          <a:p>
            <a:pPr marL="717550" lvl="2" indent="-285750">
              <a:buFont typeface="Symbol" panose="05050102010706020507" pitchFamily="18" charset="2"/>
              <a:buChar char="Þ"/>
            </a:pPr>
            <a:r>
              <a:rPr lang="en-GB" sz="1800" dirty="0">
                <a:sym typeface="Symbol" panose="05050102010706020507" pitchFamily="18" charset="2"/>
              </a:rPr>
              <a:t>Large extension of potential timeframe for evaluation</a:t>
            </a:r>
            <a:endParaRPr lang="en-GB" sz="1800" dirty="0">
              <a:ea typeface="verdana"/>
            </a:endParaRPr>
          </a:p>
          <a:p>
            <a:pPr marL="465455" lvl="1" indent="-28575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rgbClr val="FF0000"/>
                </a:solidFill>
              </a:rPr>
              <a:t>Lack of alignment of the Requests for Information (RFIs) </a:t>
            </a:r>
          </a:p>
          <a:p>
            <a:pPr marL="717455" lvl="2" indent="-285750">
              <a:buFont typeface="Wingdings" panose="05000000000000000000" pitchFamily="2" charset="2"/>
              <a:buChar char="v"/>
            </a:pPr>
            <a:r>
              <a:rPr lang="en-GB" sz="1800" dirty="0">
                <a:solidFill>
                  <a:srgbClr val="FF0000"/>
                </a:solidFill>
              </a:rPr>
              <a:t>no harmonisation in timelines to receive these RFIs </a:t>
            </a:r>
            <a:endParaRPr lang="en-GB" sz="1800" dirty="0">
              <a:solidFill>
                <a:srgbClr val="FF0000"/>
              </a:solidFill>
              <a:ea typeface="verdana"/>
            </a:endParaRPr>
          </a:p>
          <a:p>
            <a:pPr marL="717550" lvl="2" indent="-285750">
              <a:buFont typeface="Symbol" panose="05050102010706020507" pitchFamily="18" charset="2"/>
              <a:buChar char="Þ"/>
            </a:pPr>
            <a:r>
              <a:rPr lang="en-GB" sz="1800" dirty="0">
                <a:sym typeface="Symbol" panose="05050102010706020507" pitchFamily="18" charset="2"/>
              </a:rPr>
              <a:t>Multiple RFIs issues for part II and part I, received at different timing, while there is an interdependence of comments on some documents (e.g. ICF and protocol)</a:t>
            </a:r>
            <a:endParaRPr lang="en-GB" sz="1800" dirty="0">
              <a:ea typeface="verdana"/>
            </a:endParaRPr>
          </a:p>
          <a:p>
            <a:pPr marL="717550" lvl="2" indent="-285750">
              <a:buFont typeface="Symbol" panose="05050102010706020507" pitchFamily="18" charset="2"/>
              <a:buChar char="Þ"/>
            </a:pPr>
            <a:r>
              <a:rPr lang="en-GB" sz="1800" dirty="0"/>
              <a:t>To respond, the sponsor has to adhere to the first deadline for all RFIs, which is very difficult to manage</a:t>
            </a:r>
            <a:endParaRPr lang="en-GB" sz="1800" dirty="0">
              <a:ea typeface="verdana"/>
            </a:endParaRPr>
          </a:p>
          <a:p>
            <a:pPr marL="933450" lvl="3" indent="-285750">
              <a:buFont typeface="Wingdings" panose="05000000000000000000" pitchFamily="2" charset="2"/>
              <a:buChar char="v"/>
            </a:pPr>
            <a:r>
              <a:rPr lang="en-GB" sz="1800" dirty="0"/>
              <a:t>Difficulty aggravated when RFI is provided the very last day by one member state while the other have sent their questions well in advance</a:t>
            </a:r>
          </a:p>
          <a:p>
            <a:pPr marL="717450" lvl="2" indent="-285750">
              <a:buFont typeface="Wingdings" panose="05000000000000000000" pitchFamily="2" charset="2"/>
              <a:buChar char="v"/>
            </a:pPr>
            <a:r>
              <a:rPr lang="en-GB" sz="1800" dirty="0">
                <a:solidFill>
                  <a:srgbClr val="FF0000"/>
                </a:solidFill>
                <a:ea typeface="verdana"/>
              </a:rPr>
              <a:t>not always consolidation of remarks in RFIs</a:t>
            </a:r>
          </a:p>
          <a:p>
            <a:pPr marL="774600" lvl="2" indent="-342900">
              <a:buFont typeface="Symbol" panose="05050102010706020507" pitchFamily="18" charset="2"/>
              <a:buChar char="Þ"/>
            </a:pPr>
            <a:r>
              <a:rPr lang="en-GB" sz="1800" dirty="0">
                <a:ea typeface="verdana"/>
                <a:sym typeface="Symbol" panose="05050102010706020507" pitchFamily="18" charset="2"/>
              </a:rPr>
              <a:t>Some sponsors received a series of validation remarks covering the same issues</a:t>
            </a:r>
          </a:p>
          <a:p>
            <a:pPr marL="465455" lvl="1" indent="-285750">
              <a:buFont typeface="Wingdings" panose="05000000000000000000" pitchFamily="2" charset="2"/>
              <a:buChar char="v"/>
            </a:pPr>
            <a:r>
              <a:rPr lang="en-GB" sz="2000" dirty="0"/>
              <a:t>The challenging </a:t>
            </a:r>
            <a:r>
              <a:rPr lang="en-GB" sz="2000" dirty="0">
                <a:solidFill>
                  <a:srgbClr val="FF0000"/>
                </a:solidFill>
              </a:rPr>
              <a:t>12-day timeline for a sponsor to respond to RFIs</a:t>
            </a:r>
            <a:endParaRPr lang="en-GB" sz="2000" dirty="0">
              <a:ea typeface="verdana"/>
            </a:endParaRPr>
          </a:p>
          <a:p>
            <a:pPr marL="717550" lvl="2" indent="-285750">
              <a:buFont typeface="Symbol" panose="05050102010706020507" pitchFamily="18" charset="2"/>
              <a:buChar char="Þ"/>
            </a:pPr>
            <a:r>
              <a:rPr lang="en-GB" dirty="0">
                <a:sym typeface="Symbol" panose="05050102010706020507" pitchFamily="18" charset="2"/>
              </a:rPr>
              <a:t>Each day counts, and </a:t>
            </a:r>
            <a:r>
              <a:rPr lang="en-GB" b="1" dirty="0">
                <a:sym typeface="Symbol" panose="05050102010706020507" pitchFamily="18" charset="2"/>
              </a:rPr>
              <a:t>not having an e-mail alert system for RFIs </a:t>
            </a:r>
            <a:r>
              <a:rPr lang="en-GB" dirty="0">
                <a:sym typeface="Symbol" panose="05050102010706020507" pitchFamily="18" charset="2"/>
              </a:rPr>
              <a:t>in CTIS </a:t>
            </a:r>
            <a:r>
              <a:rPr lang="en-GB" b="1" dirty="0">
                <a:sym typeface="Symbol" panose="05050102010706020507" pitchFamily="18" charset="2"/>
              </a:rPr>
              <a:t>obliges the sponsor to continuously monitor CTIS information</a:t>
            </a:r>
            <a:r>
              <a:rPr lang="en-GB" dirty="0">
                <a:sym typeface="Symbol" panose="05050102010706020507" pitchFamily="18" charset="2"/>
              </a:rPr>
              <a:t>, which is burdensome</a:t>
            </a:r>
            <a:endParaRPr lang="en-GB" dirty="0">
              <a:ea typeface="verdana"/>
            </a:endParaRPr>
          </a:p>
          <a:p>
            <a:pPr marL="431700" lvl="2" indent="0">
              <a:buNone/>
            </a:pPr>
            <a:endParaRPr lang="en-GB" sz="1800" dirty="0">
              <a:ea typeface="verdana"/>
              <a:sym typeface="Symbol" panose="05050102010706020507" pitchFamily="18" charset="2"/>
            </a:endParaRPr>
          </a:p>
          <a:p>
            <a:pPr marL="774600" lvl="2" indent="-342900">
              <a:buFont typeface="Symbol" panose="05050102010706020507" pitchFamily="18" charset="2"/>
              <a:buChar char="Þ"/>
            </a:pPr>
            <a:endParaRPr lang="en-GB" sz="2000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83595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7BD16-FBB0-B970-0720-9FBCBFC14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509" y="292398"/>
            <a:ext cx="11642981" cy="978729"/>
          </a:xfrm>
        </p:spPr>
        <p:txBody>
          <a:bodyPr/>
          <a:lstStyle/>
          <a:p>
            <a:r>
              <a:rPr lang="en-GB" sz="3200"/>
              <a:t>General challenges that have been encountered by the sponsors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8B593-4C8C-8C1C-D49A-907465DC4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770" y="1588536"/>
            <a:ext cx="11642981" cy="5269464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465455" lvl="1" indent="-285750">
              <a:buFont typeface="Wingdings" panose="05000000000000000000" pitchFamily="2" charset="2"/>
              <a:buChar char="v"/>
            </a:pPr>
            <a:r>
              <a:rPr lang="en-GB" sz="2000" dirty="0"/>
              <a:t>When </a:t>
            </a:r>
            <a:r>
              <a:rPr lang="en-GB" sz="2000" dirty="0">
                <a:solidFill>
                  <a:srgbClr val="FF0000"/>
                </a:solidFill>
              </a:rPr>
              <a:t>multiple validation RFIs are issued at the same time</a:t>
            </a:r>
            <a:r>
              <a:rPr lang="en-GB" sz="2000" dirty="0"/>
              <a:t>, it cannot be easily processed by the sponsor because it can only change the application for 1 RFI at the time</a:t>
            </a:r>
            <a:endParaRPr lang="en-GB" sz="2000" dirty="0">
              <a:ea typeface="verdana"/>
            </a:endParaRPr>
          </a:p>
          <a:p>
            <a:pPr marL="465455" lvl="1" indent="-285750">
              <a:buFont typeface="Wingdings" panose="05000000000000000000" pitchFamily="2" charset="2"/>
              <a:buChar char="v"/>
            </a:pPr>
            <a:r>
              <a:rPr lang="en-GB" sz="2000" dirty="0"/>
              <a:t>The </a:t>
            </a:r>
            <a:r>
              <a:rPr lang="en-GB" sz="2000" dirty="0">
                <a:solidFill>
                  <a:srgbClr val="FF0000"/>
                </a:solidFill>
              </a:rPr>
              <a:t>additional national requirements, especially for the translation of the documentation, </a:t>
            </a:r>
            <a:r>
              <a:rPr lang="en-GB" sz="2000" dirty="0"/>
              <a:t>are not supporting the harmonisation efforts of the clinical trials regulation (CTR)</a:t>
            </a:r>
          </a:p>
          <a:p>
            <a:pPr marL="465455" lvl="1" indent="-285750">
              <a:buFont typeface="Wingdings" panose="05000000000000000000" pitchFamily="2" charset="2"/>
              <a:buChar char="v"/>
            </a:pPr>
            <a:r>
              <a:rPr lang="en-GB" sz="2000" dirty="0"/>
              <a:t>The </a:t>
            </a:r>
            <a:r>
              <a:rPr lang="en-GB" sz="2000" dirty="0">
                <a:solidFill>
                  <a:srgbClr val="FF0000"/>
                </a:solidFill>
              </a:rPr>
              <a:t>addition of a new member state cannot be combined with substantial amendment</a:t>
            </a:r>
            <a:r>
              <a:rPr lang="en-GB" sz="2000" dirty="0"/>
              <a:t>, which impact seriously the timelines of the conduct of the trial</a:t>
            </a:r>
            <a:endParaRPr lang="en-US" dirty="0"/>
          </a:p>
          <a:p>
            <a:pPr marL="522605" lvl="1" indent="-34290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rgbClr val="FF0000"/>
                </a:solidFill>
                <a:sym typeface="Symbol" panose="05050102010706020507" pitchFamily="18" charset="2"/>
              </a:rPr>
              <a:t>Challenging submission of combination trials testing medicines and </a:t>
            </a:r>
            <a:r>
              <a:rPr lang="en-GB" sz="2000" i="1" dirty="0">
                <a:solidFill>
                  <a:srgbClr val="FF0000"/>
                </a:solidFill>
                <a:sym typeface="Symbol" panose="05050102010706020507" pitchFamily="18" charset="2"/>
              </a:rPr>
              <a:t>in vitro </a:t>
            </a:r>
            <a:r>
              <a:rPr lang="en-GB" sz="2000" dirty="0">
                <a:solidFill>
                  <a:srgbClr val="FF0000"/>
                </a:solidFill>
                <a:sym typeface="Symbol" panose="05050102010706020507" pitchFamily="18" charset="2"/>
              </a:rPr>
              <a:t>diagnostic </a:t>
            </a:r>
            <a:r>
              <a:rPr lang="en-GB" sz="2000" dirty="0">
                <a:sym typeface="Symbol" panose="05050102010706020507" pitchFamily="18" charset="2"/>
              </a:rPr>
              <a:t>due to the lack of interplay between legislations (CTR &amp; IVDR) and the need to have separated non-harmonized submission systems</a:t>
            </a:r>
            <a:endParaRPr lang="en-GB" sz="2000" dirty="0">
              <a:ea typeface="verdana"/>
            </a:endParaRPr>
          </a:p>
          <a:p>
            <a:pPr marL="717550" lvl="2" indent="-285750">
              <a:buFont typeface="Symbol" panose="05050102010706020507" pitchFamily="18" charset="2"/>
              <a:buChar char="Þ"/>
            </a:pPr>
            <a:endParaRPr lang="en-GB" sz="1800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95996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398-DCA6-C76C-DD0C-C95CA8598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479821"/>
            <a:ext cx="10944226" cy="978729"/>
          </a:xfrm>
        </p:spPr>
        <p:txBody>
          <a:bodyPr/>
          <a:lstStyle/>
          <a:p>
            <a:r>
              <a:rPr lang="en-GB" sz="3200"/>
              <a:t>Identified elements for which attention should be paid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D1585-74A2-9B8B-C21A-99EB475CF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1449388"/>
            <a:ext cx="10945813" cy="5186296"/>
          </a:xfrm>
        </p:spPr>
        <p:txBody>
          <a:bodyPr vert="horz" lIns="0" tIns="45720" rIns="91440" bIns="45720" rtlCol="0" anchor="t">
            <a:noAutofit/>
          </a:bodyPr>
          <a:lstStyle/>
          <a:p>
            <a:pPr marL="465455" lvl="1" indent="-285750"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FFC000"/>
                </a:solidFill>
              </a:rPr>
              <a:t>Highly intensive work for the redaction of documents to remove confidential information</a:t>
            </a:r>
            <a:r>
              <a:rPr lang="en-GB" dirty="0"/>
              <a:t>, which has to </a:t>
            </a:r>
            <a:r>
              <a:rPr lang="en-GB" u="sng" dirty="0"/>
              <a:t>be done correctly</a:t>
            </a:r>
            <a:endParaRPr lang="en-US" dirty="0"/>
          </a:p>
          <a:p>
            <a:pPr marL="717550" lvl="2" indent="-285750">
              <a:buFont typeface="Symbol" panose="05050102010706020507" pitchFamily="18" charset="2"/>
              <a:buChar char="Þ"/>
            </a:pPr>
            <a:r>
              <a:rPr lang="en-GB" sz="1800" dirty="0">
                <a:sym typeface="Symbol" panose="05050102010706020507" pitchFamily="18" charset="2"/>
              </a:rPr>
              <a:t>Further guidance on what needs to be redacted would be helpful</a:t>
            </a:r>
            <a:endParaRPr lang="en-GB" sz="1800" dirty="0">
              <a:ea typeface="verdana"/>
            </a:endParaRPr>
          </a:p>
          <a:p>
            <a:pPr marL="717550" lvl="2" indent="-285750">
              <a:buFont typeface="Symbol" panose="05050102010706020507" pitchFamily="18" charset="2"/>
              <a:buChar char="Þ"/>
            </a:pPr>
            <a:r>
              <a:rPr lang="en-GB" sz="1800" dirty="0">
                <a:sym typeface="Symbol" panose="05050102010706020507" pitchFamily="18" charset="2"/>
              </a:rPr>
              <a:t>Could Belgian regulators consider the impact on the redaction when asking for some additional requirements for documentation (incl. signature)?</a:t>
            </a:r>
            <a:endParaRPr lang="en-GB" sz="1800" dirty="0">
              <a:ea typeface="verdana"/>
            </a:endParaRPr>
          </a:p>
          <a:p>
            <a:pPr marL="465455" lvl="1" indent="-285750"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FFC000"/>
                </a:solidFill>
                <a:sym typeface="Symbol" panose="05050102010706020507" pitchFamily="18" charset="2"/>
              </a:rPr>
              <a:t>Additional national translation requirements </a:t>
            </a:r>
            <a:r>
              <a:rPr lang="en-GB" dirty="0">
                <a:sym typeface="Symbol" panose="05050102010706020507" pitchFamily="18" charset="2"/>
              </a:rPr>
              <a:t>can generate delays in preparing the submission dossier </a:t>
            </a:r>
            <a:endParaRPr lang="en-GB" dirty="0">
              <a:ea typeface="verdana"/>
            </a:endParaRPr>
          </a:p>
          <a:p>
            <a:pPr marL="717550" lvl="2" indent="-285750">
              <a:buFont typeface="Symbol" panose="05050102010706020507" pitchFamily="18" charset="2"/>
              <a:buChar char="Þ"/>
            </a:pPr>
            <a:r>
              <a:rPr lang="en-GB" sz="1800" dirty="0">
                <a:sym typeface="Symbol" panose="05050102010706020507" pitchFamily="18" charset="2"/>
              </a:rPr>
              <a:t>Could Belgium make here the difference and allow English version in initial application of standard patient questionnaires under license? </a:t>
            </a:r>
          </a:p>
          <a:p>
            <a:pPr marL="522700" lvl="1" indent="-342900">
              <a:buFont typeface="Wingdings" panose="05000000000000000000" pitchFamily="2" charset="2"/>
              <a:buChar char="v"/>
            </a:pPr>
            <a:r>
              <a:rPr lang="en-GB" dirty="0">
                <a:ea typeface="verdana"/>
              </a:rPr>
              <a:t>The </a:t>
            </a:r>
            <a:r>
              <a:rPr lang="en-GB" dirty="0">
                <a:solidFill>
                  <a:srgbClr val="FFC000"/>
                </a:solidFill>
                <a:ea typeface="verdana"/>
              </a:rPr>
              <a:t>focus on critical issues/questions </a:t>
            </a:r>
            <a:r>
              <a:rPr lang="en-GB" dirty="0">
                <a:ea typeface="verdana"/>
              </a:rPr>
              <a:t>being consolidated for all involved member states is important to be maintained to rationalize/optimize the workload while ensuring quality and safety of the trial</a:t>
            </a:r>
          </a:p>
        </p:txBody>
      </p:sp>
    </p:spTree>
    <p:extLst>
      <p:ext uri="{BB962C8B-B14F-4D97-AF65-F5344CB8AC3E}">
        <p14:creationId xmlns:p14="http://schemas.microsoft.com/office/powerpoint/2010/main" val="198430118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Pharma.Be">
      <a:dk1>
        <a:sysClr val="windowText" lastClr="000000"/>
      </a:dk1>
      <a:lt1>
        <a:sysClr val="window" lastClr="FFFFFF"/>
      </a:lt1>
      <a:dk2>
        <a:srgbClr val="B9C3CA"/>
      </a:dk2>
      <a:lt2>
        <a:srgbClr val="E7E6E6"/>
      </a:lt2>
      <a:accent1>
        <a:srgbClr val="00AFC3"/>
      </a:accent1>
      <a:accent2>
        <a:srgbClr val="CD504E"/>
      </a:accent2>
      <a:accent3>
        <a:srgbClr val="E6A519"/>
      </a:accent3>
      <a:accent4>
        <a:srgbClr val="A0C35F"/>
      </a:accent4>
      <a:accent5>
        <a:srgbClr val="9C4C94"/>
      </a:accent5>
      <a:accent6>
        <a:srgbClr val="8E999F"/>
      </a:accent6>
      <a:hlink>
        <a:srgbClr val="0563C1"/>
      </a:hlink>
      <a:folHlink>
        <a:srgbClr val="954F72"/>
      </a:folHlink>
    </a:clrScheme>
    <a:fontScheme name="Aangepast 25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arma.be_CTRInfosession_Famhp_sponsorexperience_10-03-2023_001.potx" id="{FF79336E-3BB7-4C21-8096-BBCAC73652DD}" vid="{8E38E54B-2903-40E9-B12F-5F7DAEB44B45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pharma.be_CTRInfosession_Famhp_sponsorexperience_10-03-2023_001</Template>
  <TotalTime>21</TotalTime>
  <Words>1262</Words>
  <Application>Microsoft Office PowerPoint</Application>
  <PresentationFormat>Widescreen</PresentationFormat>
  <Paragraphs>82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Open Sans</vt:lpstr>
      <vt:lpstr>Symbol</vt:lpstr>
      <vt:lpstr>verdana</vt:lpstr>
      <vt:lpstr>Wingdings</vt:lpstr>
      <vt:lpstr>Kantoorthema</vt:lpstr>
      <vt:lpstr>Experience with Clinical Trials application under the CTR via CTIS: the commercial sponsor’s point of view</vt:lpstr>
      <vt:lpstr>pharma.be : who are we?</vt:lpstr>
      <vt:lpstr>PowerPoint Presentation</vt:lpstr>
      <vt:lpstr>PowerPoint Presentation</vt:lpstr>
      <vt:lpstr>PowerPoint Presentation</vt:lpstr>
      <vt:lpstr>Key advantages from the sponsor’s point of view</vt:lpstr>
      <vt:lpstr>General challenges that have been encountered by the sponsors</vt:lpstr>
      <vt:lpstr>General challenges that have been encountered by the sponsors</vt:lpstr>
      <vt:lpstr>Identified elements for which attention should be paid</vt:lpstr>
      <vt:lpstr>Identified elements for which attention should be paid</vt:lpstr>
      <vt:lpstr>Conclusion and take home messages</vt:lpstr>
      <vt:lpstr>We encourage an open and transparent dialogue to keep improving the process, and hence strongly support the info-sessions organised by the Famhp as on today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Experience with Clinical Trials application under the CTR via CTIS: the commercial sponsor’s point of view</dc:title>
  <dc:creator>Nathalie Lambot</dc:creator>
  <cp:keywords>Xiwa</cp:keywords>
  <cp:lastModifiedBy>Nathalie Lambot</cp:lastModifiedBy>
  <cp:revision>66</cp:revision>
  <cp:lastPrinted>2022-11-02T10:29:17Z</cp:lastPrinted>
  <dcterms:created xsi:type="dcterms:W3CDTF">2023-02-16T08:24:50Z</dcterms:created>
  <dcterms:modified xsi:type="dcterms:W3CDTF">2023-03-02T16:57:02Z</dcterms:modified>
</cp:coreProperties>
</file>