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B7801-1FFB-889F-1F9A-AFFC29968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2D7A9-53F4-D5D3-6853-1FD91F174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C240C-94AA-674F-2E2F-C554C10A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55C3-0E01-6105-F214-85F088D5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949E1-5E51-33E1-6031-709E5EB9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260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2415-79E4-4399-029B-E72ED848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58024-2EB8-2563-3EB1-342E384B7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2A575-7EE3-0DA4-3E59-A14D3E93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8384B-8A4F-13DD-E3C1-7E0367D0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23CA2-5913-285D-C92F-7F864941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943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B8744-EB02-8841-18D9-F04C0E65F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BC656-1BD4-5EBE-C44B-6A3D49BDE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B7098-B0AA-688E-1EF5-1E2C462E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0C230-D220-9769-EBD4-980E589A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C4D6-87FD-6D13-BAFA-0601025A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059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C3E3-ECCB-89D3-C23D-6E78E277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0D5A1-1245-A5A4-209C-7658D86D0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B417D-A171-1CB5-70D4-E4FB107EA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6C86F-352A-BD38-6604-6C4A2A37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F6727-944B-D101-118E-DA35CF6C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265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1D70-08A2-D6B2-CDEE-2FFB821B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792BD-C521-50A0-4F7F-CB2ADD53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2C400-8DA0-EB80-232E-11EEB8B5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70D07-F664-8911-F709-EBC1E625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040D3-CA0A-F063-9E90-18F809E5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56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2F59-E32D-D005-1DA3-B91192E5F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D120-ED5F-1253-5D66-2F0190EB2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EA624-17CF-EE06-D133-2B768C292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73B64-F792-E2BA-9C7C-FA1A1321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FF243-5EDA-ECF6-FE88-04D0C67A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99B31-5AAD-524A-6B8D-F0770575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426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BFC7-9572-3E38-1AE6-55A1DE402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1B748-5B37-7F57-1A82-867548103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9FDE8-168F-1C6C-9D39-F18CFF62C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EE25E-32BA-4F05-21EE-3EC16C00E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92203-B734-4359-23BA-09D602C9A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BB3BA-656D-8D88-BAC2-2A058988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D15D85-296B-8E9D-3B79-CF15D6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29B4D-4F93-48CA-ADB7-1DEEBE96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675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98E32-D5F0-10CA-93B8-AD236F3E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4D5D9-C9E1-82B3-5F6A-0109620B2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C74D5-B646-7FFF-069F-D4A703FC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4FC50-62C7-CB95-4B7E-92FAA831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744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BEFB3-93A6-84C0-6C63-FA472867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E2B54-94DE-8F2B-2319-511DF1D0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1E49A-17CC-027D-BCF3-AA461BB5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267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FB31F-ABAE-E2AC-86E0-5141795E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A8FC8-B028-9EFE-4820-41E429160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024C7-C949-15B6-3459-93D70AAA9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71F4A-95A9-30CC-1DC2-B3209558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6EA3C-797E-5795-0AFB-57F0826E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DEAB8-283C-DC06-D8F5-9414B9E5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39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865B-9C34-023D-5246-4C024085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021E2-2C50-033D-67B4-2D0F1CAAC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52B69-83B4-B690-91F6-24050FEC1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5EC1C-CB9A-EC62-6224-A66B119F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4B68A-59E0-FED1-49F9-F8E3A18A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AB518-5E5A-7E9D-5465-BF05AB96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453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93E4A-6E99-627D-99F6-F9FFE62A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7E51A-81BD-B0BF-230B-A8CD3093E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6EEAA-BF02-D804-5675-478CFF790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CB6D-385E-406C-930B-553B18331FE9}" type="datetimeFigureOut">
              <a:rPr lang="fr-BE" smtClean="0"/>
              <a:t>22-03-23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DB21D-9278-7C3A-B67E-DBDD0808F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3AEAE-A3F8-FCEB-D538-50606CBFF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55D0-82B2-4848-AE1A-77BB0A19E3F1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591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7B3F34-0549-A219-7395-63FDFAF8D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330" y="0"/>
            <a:ext cx="50433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9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 with low confidence">
            <a:extLst>
              <a:ext uri="{FF2B5EF4-FFF2-40B4-BE49-F238E27FC236}">
                <a16:creationId xmlns:a16="http://schemas.microsoft.com/office/drawing/2014/main" id="{F6AE3A5B-BDD7-6D45-8D0B-92E3D74E0A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" r="701" b="20555"/>
          <a:stretch/>
        </p:blipFill>
        <p:spPr>
          <a:xfrm>
            <a:off x="3361434" y="85724"/>
            <a:ext cx="5469132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Nele Steens (FAGG - AFMPS)</dc:creator>
  <cp:lastModifiedBy>Ann Eeckhout (FAGG - AFMPS)</cp:lastModifiedBy>
  <cp:revision>2</cp:revision>
  <dcterms:created xsi:type="dcterms:W3CDTF">2023-03-10T06:46:26Z</dcterms:created>
  <dcterms:modified xsi:type="dcterms:W3CDTF">2023-03-22T13:05:25Z</dcterms:modified>
</cp:coreProperties>
</file>